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3" r:id="rId4"/>
    <p:sldId id="265" r:id="rId5"/>
    <p:sldId id="266" r:id="rId6"/>
    <p:sldId id="267" r:id="rId7"/>
    <p:sldId id="264" r:id="rId8"/>
    <p:sldId id="271" r:id="rId9"/>
    <p:sldId id="270" r:id="rId10"/>
    <p:sldId id="272" r:id="rId11"/>
    <p:sldId id="273" r:id="rId12"/>
    <p:sldId id="275" r:id="rId13"/>
    <p:sldId id="276" r:id="rId14"/>
    <p:sldId id="277" r:id="rId15"/>
    <p:sldId id="278"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it Herron" userId="8d40034bad402fe6" providerId="LiveId" clId="{1CF641BE-415B-457B-890E-37388DACC943}"/>
    <pc:docChg chg="undo redo custSel addSld delSld modSld sldOrd">
      <pc:chgData name="Strait Herron" userId="8d40034bad402fe6" providerId="LiveId" clId="{1CF641BE-415B-457B-890E-37388DACC943}" dt="2019-04-26T20:02:49.722" v="2260" actId="1076"/>
      <pc:docMkLst>
        <pc:docMk/>
      </pc:docMkLst>
      <pc:sldChg chg="addSp delSp modSp">
        <pc:chgData name="Strait Herron" userId="8d40034bad402fe6" providerId="LiveId" clId="{1CF641BE-415B-457B-890E-37388DACC943}" dt="2019-04-26T20:02:49.722" v="2260" actId="1076"/>
        <pc:sldMkLst>
          <pc:docMk/>
          <pc:sldMk cId="3143647984" sldId="257"/>
        </pc:sldMkLst>
        <pc:spChg chg="add mod">
          <ac:chgData name="Strait Herron" userId="8d40034bad402fe6" providerId="LiveId" clId="{1CF641BE-415B-457B-890E-37388DACC943}" dt="2019-04-26T19:50:39.751" v="2070" actId="20577"/>
          <ac:spMkLst>
            <pc:docMk/>
            <pc:sldMk cId="3143647984" sldId="257"/>
            <ac:spMk id="4" creationId="{58FB77CF-DAD5-4D87-8CFE-7E00CE098DD5}"/>
          </ac:spMkLst>
        </pc:spChg>
        <pc:spChg chg="add del mod">
          <ac:chgData name="Strait Herron" userId="8d40034bad402fe6" providerId="LiveId" clId="{1CF641BE-415B-457B-890E-37388DACC943}" dt="2019-04-26T19:50:17.988" v="2050" actId="478"/>
          <ac:spMkLst>
            <pc:docMk/>
            <pc:sldMk cId="3143647984" sldId="257"/>
            <ac:spMk id="5" creationId="{B9C00B35-0775-48C0-8511-4989CF8B84CE}"/>
          </ac:spMkLst>
        </pc:spChg>
        <pc:spChg chg="mod">
          <ac:chgData name="Strait Herron" userId="8d40034bad402fe6" providerId="LiveId" clId="{1CF641BE-415B-457B-890E-37388DACC943}" dt="2019-04-26T20:02:49.722" v="2260" actId="1076"/>
          <ac:spMkLst>
            <pc:docMk/>
            <pc:sldMk cId="3143647984" sldId="257"/>
            <ac:spMk id="6" creationId="{00000000-0000-0000-0000-000000000000}"/>
          </ac:spMkLst>
        </pc:spChg>
        <pc:picChg chg="add mod">
          <ac:chgData name="Strait Herron" userId="8d40034bad402fe6" providerId="LiveId" clId="{1CF641BE-415B-457B-890E-37388DACC943}" dt="2019-04-26T19:51:11.508" v="2072" actId="1076"/>
          <ac:picMkLst>
            <pc:docMk/>
            <pc:sldMk cId="3143647984" sldId="257"/>
            <ac:picMk id="8" creationId="{C3200BA6-28A8-4229-9A37-A955FCF7EC2B}"/>
          </ac:picMkLst>
        </pc:picChg>
        <pc:picChg chg="add">
          <ac:chgData name="Strait Herron" userId="8d40034bad402fe6" providerId="LiveId" clId="{1CF641BE-415B-457B-890E-37388DACC943}" dt="2019-04-26T19:52:17.924" v="2078"/>
          <ac:picMkLst>
            <pc:docMk/>
            <pc:sldMk cId="3143647984" sldId="257"/>
            <ac:picMk id="9" creationId="{173A9274-038C-4223-9CF2-EAE1922C0AB2}"/>
          </ac:picMkLst>
        </pc:picChg>
      </pc:sldChg>
      <pc:sldChg chg="addSp modSp">
        <pc:chgData name="Strait Herron" userId="8d40034bad402fe6" providerId="LiveId" clId="{1CF641BE-415B-457B-890E-37388DACC943}" dt="2019-04-26T20:02:31.499" v="2259"/>
        <pc:sldMkLst>
          <pc:docMk/>
          <pc:sldMk cId="937340970" sldId="262"/>
        </pc:sldMkLst>
        <pc:spChg chg="mod">
          <ac:chgData name="Strait Herron" userId="8d40034bad402fe6" providerId="LiveId" clId="{1CF641BE-415B-457B-890E-37388DACC943}" dt="2019-04-26T20:01:25.856" v="2256" actId="20577"/>
          <ac:spMkLst>
            <pc:docMk/>
            <pc:sldMk cId="937340970" sldId="262"/>
            <ac:spMk id="3" creationId="{00000000-0000-0000-0000-000000000000}"/>
          </ac:spMkLst>
        </pc:spChg>
        <pc:picChg chg="add">
          <ac:chgData name="Strait Herron" userId="8d40034bad402fe6" providerId="LiveId" clId="{1CF641BE-415B-457B-890E-37388DACC943}" dt="2019-04-26T20:02:31.499" v="2259"/>
          <ac:picMkLst>
            <pc:docMk/>
            <pc:sldMk cId="937340970" sldId="262"/>
            <ac:picMk id="4" creationId="{628D3890-5AC9-4921-AEFE-CF486504128F}"/>
          </ac:picMkLst>
        </pc:picChg>
      </pc:sldChg>
      <pc:sldChg chg="addSp modSp">
        <pc:chgData name="Strait Herron" userId="8d40034bad402fe6" providerId="LiveId" clId="{1CF641BE-415B-457B-890E-37388DACC943}" dt="2019-04-26T19:51:56.920" v="2076" actId="1076"/>
        <pc:sldMkLst>
          <pc:docMk/>
          <pc:sldMk cId="558115855" sldId="263"/>
        </pc:sldMkLst>
        <pc:picChg chg="add mod">
          <ac:chgData name="Strait Herron" userId="8d40034bad402fe6" providerId="LiveId" clId="{1CF641BE-415B-457B-890E-37388DACC943}" dt="2019-04-26T19:51:56.920" v="2076" actId="1076"/>
          <ac:picMkLst>
            <pc:docMk/>
            <pc:sldMk cId="558115855" sldId="263"/>
            <ac:picMk id="6" creationId="{11D4A382-441E-4BB1-BD8A-EFE8EE9FC65B}"/>
          </ac:picMkLst>
        </pc:picChg>
      </pc:sldChg>
      <pc:sldChg chg="addSp modSp">
        <pc:chgData name="Strait Herron" userId="8d40034bad402fe6" providerId="LiveId" clId="{1CF641BE-415B-457B-890E-37388DACC943}" dt="2019-04-26T19:53:52.453" v="2084" actId="14100"/>
        <pc:sldMkLst>
          <pc:docMk/>
          <pc:sldMk cId="3750499193" sldId="264"/>
        </pc:sldMkLst>
        <pc:spChg chg="mod">
          <ac:chgData name="Strait Herron" userId="8d40034bad402fe6" providerId="LiveId" clId="{1CF641BE-415B-457B-890E-37388DACC943}" dt="2019-04-26T19:53:52.453" v="2084" actId="14100"/>
          <ac:spMkLst>
            <pc:docMk/>
            <pc:sldMk cId="3750499193" sldId="264"/>
            <ac:spMk id="2" creationId="{2894ADBB-EB4D-416C-875C-F1E7FE8E19DC}"/>
          </ac:spMkLst>
        </pc:spChg>
        <pc:picChg chg="add">
          <ac:chgData name="Strait Herron" userId="8d40034bad402fe6" providerId="LiveId" clId="{1CF641BE-415B-457B-890E-37388DACC943}" dt="2019-04-26T19:52:42.275" v="2081"/>
          <ac:picMkLst>
            <pc:docMk/>
            <pc:sldMk cId="3750499193" sldId="264"/>
            <ac:picMk id="4" creationId="{59CF449C-0B2F-4322-95E8-ADF4A44EEBC1}"/>
          </ac:picMkLst>
        </pc:picChg>
      </pc:sldChg>
      <pc:sldChg chg="addSp">
        <pc:chgData name="Strait Herron" userId="8d40034bad402fe6" providerId="LiveId" clId="{1CF641BE-415B-457B-890E-37388DACC943}" dt="2019-04-26T19:52:08.283" v="2077"/>
        <pc:sldMkLst>
          <pc:docMk/>
          <pc:sldMk cId="56611475" sldId="265"/>
        </pc:sldMkLst>
        <pc:picChg chg="add">
          <ac:chgData name="Strait Herron" userId="8d40034bad402fe6" providerId="LiveId" clId="{1CF641BE-415B-457B-890E-37388DACC943}" dt="2019-04-26T19:52:08.283" v="2077"/>
          <ac:picMkLst>
            <pc:docMk/>
            <pc:sldMk cId="56611475" sldId="265"/>
            <ac:picMk id="8" creationId="{157FCA77-0277-41A6-B1D6-2A136289047E}"/>
          </ac:picMkLst>
        </pc:picChg>
      </pc:sldChg>
      <pc:sldChg chg="addSp">
        <pc:chgData name="Strait Herron" userId="8d40034bad402fe6" providerId="LiveId" clId="{1CF641BE-415B-457B-890E-37388DACC943}" dt="2019-04-26T19:52:27.235" v="2079"/>
        <pc:sldMkLst>
          <pc:docMk/>
          <pc:sldMk cId="3047433828" sldId="266"/>
        </pc:sldMkLst>
        <pc:picChg chg="add">
          <ac:chgData name="Strait Herron" userId="8d40034bad402fe6" providerId="LiveId" clId="{1CF641BE-415B-457B-890E-37388DACC943}" dt="2019-04-26T19:52:27.235" v="2079"/>
          <ac:picMkLst>
            <pc:docMk/>
            <pc:sldMk cId="3047433828" sldId="266"/>
            <ac:picMk id="7" creationId="{40AFDCCF-BE7B-41AB-9948-AFCEBAD76BD4}"/>
          </ac:picMkLst>
        </pc:picChg>
      </pc:sldChg>
      <pc:sldChg chg="addSp">
        <pc:chgData name="Strait Herron" userId="8d40034bad402fe6" providerId="LiveId" clId="{1CF641BE-415B-457B-890E-37388DACC943}" dt="2019-04-26T19:52:34.938" v="2080"/>
        <pc:sldMkLst>
          <pc:docMk/>
          <pc:sldMk cId="3838987190" sldId="267"/>
        </pc:sldMkLst>
        <pc:picChg chg="add">
          <ac:chgData name="Strait Herron" userId="8d40034bad402fe6" providerId="LiveId" clId="{1CF641BE-415B-457B-890E-37388DACC943}" dt="2019-04-26T19:52:34.938" v="2080"/>
          <ac:picMkLst>
            <pc:docMk/>
            <pc:sldMk cId="3838987190" sldId="267"/>
            <ac:picMk id="4" creationId="{B6829003-0359-4B4E-80C3-70022F731BFA}"/>
          </ac:picMkLst>
        </pc:picChg>
      </pc:sldChg>
      <pc:sldChg chg="addSp">
        <pc:chgData name="Strait Herron" userId="8d40034bad402fe6" providerId="LiveId" clId="{1CF641BE-415B-457B-890E-37388DACC943}" dt="2019-04-26T19:54:02.542" v="2086"/>
        <pc:sldMkLst>
          <pc:docMk/>
          <pc:sldMk cId="3182831142" sldId="270"/>
        </pc:sldMkLst>
        <pc:picChg chg="add">
          <ac:chgData name="Strait Herron" userId="8d40034bad402fe6" providerId="LiveId" clId="{1CF641BE-415B-457B-890E-37388DACC943}" dt="2019-04-26T19:54:02.542" v="2086"/>
          <ac:picMkLst>
            <pc:docMk/>
            <pc:sldMk cId="3182831142" sldId="270"/>
            <ac:picMk id="4" creationId="{8F37199A-A656-4514-9BDE-568249A4A286}"/>
          </ac:picMkLst>
        </pc:picChg>
      </pc:sldChg>
      <pc:sldChg chg="addSp">
        <pc:chgData name="Strait Herron" userId="8d40034bad402fe6" providerId="LiveId" clId="{1CF641BE-415B-457B-890E-37388DACC943}" dt="2019-04-26T19:53:58.385" v="2085"/>
        <pc:sldMkLst>
          <pc:docMk/>
          <pc:sldMk cId="3683439850" sldId="271"/>
        </pc:sldMkLst>
        <pc:picChg chg="add">
          <ac:chgData name="Strait Herron" userId="8d40034bad402fe6" providerId="LiveId" clId="{1CF641BE-415B-457B-890E-37388DACC943}" dt="2019-04-26T19:53:58.385" v="2085"/>
          <ac:picMkLst>
            <pc:docMk/>
            <pc:sldMk cId="3683439850" sldId="271"/>
            <ac:picMk id="4" creationId="{E6B8F952-3E28-47EA-8EC2-B41917785520}"/>
          </ac:picMkLst>
        </pc:picChg>
      </pc:sldChg>
      <pc:sldChg chg="addSp">
        <pc:chgData name="Strait Herron" userId="8d40034bad402fe6" providerId="LiveId" clId="{1CF641BE-415B-457B-890E-37388DACC943}" dt="2019-04-26T19:54:07.293" v="2087"/>
        <pc:sldMkLst>
          <pc:docMk/>
          <pc:sldMk cId="972555061" sldId="272"/>
        </pc:sldMkLst>
        <pc:picChg chg="add">
          <ac:chgData name="Strait Herron" userId="8d40034bad402fe6" providerId="LiveId" clId="{1CF641BE-415B-457B-890E-37388DACC943}" dt="2019-04-26T19:54:07.293" v="2087"/>
          <ac:picMkLst>
            <pc:docMk/>
            <pc:sldMk cId="972555061" sldId="272"/>
            <ac:picMk id="7" creationId="{90147C22-5722-4812-A61E-B0B58DBA4BAC}"/>
          </ac:picMkLst>
        </pc:picChg>
      </pc:sldChg>
      <pc:sldChg chg="addSp">
        <pc:chgData name="Strait Herron" userId="8d40034bad402fe6" providerId="LiveId" clId="{1CF641BE-415B-457B-890E-37388DACC943}" dt="2019-04-26T19:54:14.492" v="2088"/>
        <pc:sldMkLst>
          <pc:docMk/>
          <pc:sldMk cId="3327991334" sldId="273"/>
        </pc:sldMkLst>
        <pc:picChg chg="add">
          <ac:chgData name="Strait Herron" userId="8d40034bad402fe6" providerId="LiveId" clId="{1CF641BE-415B-457B-890E-37388DACC943}" dt="2019-04-26T19:54:14.492" v="2088"/>
          <ac:picMkLst>
            <pc:docMk/>
            <pc:sldMk cId="3327991334" sldId="273"/>
            <ac:picMk id="22" creationId="{4F0FF81D-7CD6-41B2-9C9F-CBE93FC272DA}"/>
          </ac:picMkLst>
        </pc:picChg>
      </pc:sldChg>
      <pc:sldChg chg="addSp">
        <pc:chgData name="Strait Herron" userId="8d40034bad402fe6" providerId="LiveId" clId="{1CF641BE-415B-457B-890E-37388DACC943}" dt="2019-04-26T19:54:22.685" v="2089"/>
        <pc:sldMkLst>
          <pc:docMk/>
          <pc:sldMk cId="1345033431" sldId="275"/>
        </pc:sldMkLst>
        <pc:picChg chg="add">
          <ac:chgData name="Strait Herron" userId="8d40034bad402fe6" providerId="LiveId" clId="{1CF641BE-415B-457B-890E-37388DACC943}" dt="2019-04-26T19:54:22.685" v="2089"/>
          <ac:picMkLst>
            <pc:docMk/>
            <pc:sldMk cId="1345033431" sldId="275"/>
            <ac:picMk id="4" creationId="{7310AB90-D267-44C9-BEF8-13DCD1E49E2D}"/>
          </ac:picMkLst>
        </pc:picChg>
      </pc:sldChg>
      <pc:sldChg chg="addSp modSp add">
        <pc:chgData name="Strait Herron" userId="8d40034bad402fe6" providerId="LiveId" clId="{1CF641BE-415B-457B-890E-37388DACC943}" dt="2019-04-26T19:54:26.310" v="2090"/>
        <pc:sldMkLst>
          <pc:docMk/>
          <pc:sldMk cId="3911203714" sldId="276"/>
        </pc:sldMkLst>
        <pc:spChg chg="mod">
          <ac:chgData name="Strait Herron" userId="8d40034bad402fe6" providerId="LiveId" clId="{1CF641BE-415B-457B-890E-37388DACC943}" dt="2019-04-26T17:14:40.083" v="188" actId="20577"/>
          <ac:spMkLst>
            <pc:docMk/>
            <pc:sldMk cId="3911203714" sldId="276"/>
            <ac:spMk id="2" creationId="{50E8C1BA-00FF-4882-B3FE-985A8DB4C990}"/>
          </ac:spMkLst>
        </pc:spChg>
        <pc:spChg chg="mod">
          <ac:chgData name="Strait Herron" userId="8d40034bad402fe6" providerId="LiveId" clId="{1CF641BE-415B-457B-890E-37388DACC943}" dt="2019-04-26T17:11:43.722" v="70" actId="5793"/>
          <ac:spMkLst>
            <pc:docMk/>
            <pc:sldMk cId="3911203714" sldId="276"/>
            <ac:spMk id="3" creationId="{CE3678CD-1A16-4E72-BAA7-24BDE97A596B}"/>
          </ac:spMkLst>
        </pc:spChg>
        <pc:graphicFrameChg chg="mod modGraphic">
          <ac:chgData name="Strait Herron" userId="8d40034bad402fe6" providerId="LiveId" clId="{1CF641BE-415B-457B-890E-37388DACC943}" dt="2019-04-26T17:21:03.491" v="343" actId="122"/>
          <ac:graphicFrameMkLst>
            <pc:docMk/>
            <pc:sldMk cId="3911203714" sldId="276"/>
            <ac:graphicFrameMk id="4" creationId="{6A7363BF-A515-46B5-BF14-2390C4AAA618}"/>
          </ac:graphicFrameMkLst>
        </pc:graphicFrameChg>
        <pc:graphicFrameChg chg="add mod modGraphic">
          <ac:chgData name="Strait Herron" userId="8d40034bad402fe6" providerId="LiveId" clId="{1CF641BE-415B-457B-890E-37388DACC943}" dt="2019-04-26T17:21:24.833" v="346" actId="122"/>
          <ac:graphicFrameMkLst>
            <pc:docMk/>
            <pc:sldMk cId="3911203714" sldId="276"/>
            <ac:graphicFrameMk id="5" creationId="{B6D08AF7-08DC-4709-BF05-1491B62D605F}"/>
          </ac:graphicFrameMkLst>
        </pc:graphicFrameChg>
        <pc:graphicFrameChg chg="add mod modGraphic">
          <ac:chgData name="Strait Herron" userId="8d40034bad402fe6" providerId="LiveId" clId="{1CF641BE-415B-457B-890E-37388DACC943}" dt="2019-04-26T17:23:02.258" v="368" actId="20577"/>
          <ac:graphicFrameMkLst>
            <pc:docMk/>
            <pc:sldMk cId="3911203714" sldId="276"/>
            <ac:graphicFrameMk id="6" creationId="{0E591FE7-ACAD-40F5-9500-5339AF0072C0}"/>
          </ac:graphicFrameMkLst>
        </pc:graphicFrameChg>
        <pc:picChg chg="add">
          <ac:chgData name="Strait Herron" userId="8d40034bad402fe6" providerId="LiveId" clId="{1CF641BE-415B-457B-890E-37388DACC943}" dt="2019-04-26T19:54:26.310" v="2090"/>
          <ac:picMkLst>
            <pc:docMk/>
            <pc:sldMk cId="3911203714" sldId="276"/>
            <ac:picMk id="7" creationId="{06B3D933-9041-4188-AA56-20B6E32B1FE8}"/>
          </ac:picMkLst>
        </pc:picChg>
      </pc:sldChg>
      <pc:sldChg chg="addSp delSp modSp add">
        <pc:chgData name="Strait Herron" userId="8d40034bad402fe6" providerId="LiveId" clId="{1CF641BE-415B-457B-890E-37388DACC943}" dt="2019-04-26T19:56:53.864" v="2113" actId="20577"/>
        <pc:sldMkLst>
          <pc:docMk/>
          <pc:sldMk cId="1133558249" sldId="277"/>
        </pc:sldMkLst>
        <pc:spChg chg="mod">
          <ac:chgData name="Strait Herron" userId="8d40034bad402fe6" providerId="LiveId" clId="{1CF641BE-415B-457B-890E-37388DACC943}" dt="2019-04-26T19:56:53.864" v="2113" actId="20577"/>
          <ac:spMkLst>
            <pc:docMk/>
            <pc:sldMk cId="1133558249" sldId="277"/>
            <ac:spMk id="2" creationId="{8F6573D8-3F8A-47AD-82D2-97C8DE4F86AA}"/>
          </ac:spMkLst>
        </pc:spChg>
        <pc:spChg chg="del mod">
          <ac:chgData name="Strait Herron" userId="8d40034bad402fe6" providerId="LiveId" clId="{1CF641BE-415B-457B-890E-37388DACC943}" dt="2019-04-26T17:30:51.806" v="600" actId="478"/>
          <ac:spMkLst>
            <pc:docMk/>
            <pc:sldMk cId="1133558249" sldId="277"/>
            <ac:spMk id="3" creationId="{20F2C7AE-313B-4982-AEF5-CFAAC4CAB219}"/>
          </ac:spMkLst>
        </pc:spChg>
        <pc:spChg chg="add del mod">
          <ac:chgData name="Strait Herron" userId="8d40034bad402fe6" providerId="LiveId" clId="{1CF641BE-415B-457B-890E-37388DACC943}" dt="2019-04-26T19:27:54.526" v="1759" actId="478"/>
          <ac:spMkLst>
            <pc:docMk/>
            <pc:sldMk cId="1133558249" sldId="277"/>
            <ac:spMk id="5" creationId="{A1DF6710-E55C-4F9A-B09F-DDDD5179F6F5}"/>
          </ac:spMkLst>
        </pc:spChg>
        <pc:spChg chg="add del mod">
          <ac:chgData name="Strait Herron" userId="8d40034bad402fe6" providerId="LiveId" clId="{1CF641BE-415B-457B-890E-37388DACC943}" dt="2019-04-26T17:38:28.817" v="640"/>
          <ac:spMkLst>
            <pc:docMk/>
            <pc:sldMk cId="1133558249" sldId="277"/>
            <ac:spMk id="6" creationId="{E23E3ED7-D7DF-43AD-B562-45F7F23C0B12}"/>
          </ac:spMkLst>
        </pc:spChg>
        <pc:spChg chg="add del mod">
          <ac:chgData name="Strait Herron" userId="8d40034bad402fe6" providerId="LiveId" clId="{1CF641BE-415B-457B-890E-37388DACC943}" dt="2019-04-26T17:38:28.817" v="640"/>
          <ac:spMkLst>
            <pc:docMk/>
            <pc:sldMk cId="1133558249" sldId="277"/>
            <ac:spMk id="7" creationId="{4C1CE937-5826-4B1A-B544-29F1A58E182E}"/>
          </ac:spMkLst>
        </pc:spChg>
        <pc:spChg chg="add mod">
          <ac:chgData name="Strait Herron" userId="8d40034bad402fe6" providerId="LiveId" clId="{1CF641BE-415B-457B-890E-37388DACC943}" dt="2019-04-26T19:47:08.781" v="2028" actId="1076"/>
          <ac:spMkLst>
            <pc:docMk/>
            <pc:sldMk cId="1133558249" sldId="277"/>
            <ac:spMk id="11" creationId="{BAC36AF3-6ABA-401D-B748-4C4BB99F6320}"/>
          </ac:spMkLst>
        </pc:spChg>
        <pc:spChg chg="add del mod">
          <ac:chgData name="Strait Herron" userId="8d40034bad402fe6" providerId="LiveId" clId="{1CF641BE-415B-457B-890E-37388DACC943}" dt="2019-04-26T19:29:35.491" v="1830" actId="478"/>
          <ac:spMkLst>
            <pc:docMk/>
            <pc:sldMk cId="1133558249" sldId="277"/>
            <ac:spMk id="12" creationId="{26E9AE98-852C-4C18-90C9-85013CF87BD9}"/>
          </ac:spMkLst>
        </pc:spChg>
        <pc:spChg chg="add mod">
          <ac:chgData name="Strait Herron" userId="8d40034bad402fe6" providerId="LiveId" clId="{1CF641BE-415B-457B-890E-37388DACC943}" dt="2019-04-26T19:37:42.553" v="2017" actId="122"/>
          <ac:spMkLst>
            <pc:docMk/>
            <pc:sldMk cId="1133558249" sldId="277"/>
            <ac:spMk id="13" creationId="{AB90DE16-DA12-41A7-96E6-FFC102D0858E}"/>
          </ac:spMkLst>
        </pc:spChg>
        <pc:spChg chg="add mod">
          <ac:chgData name="Strait Herron" userId="8d40034bad402fe6" providerId="LiveId" clId="{1CF641BE-415B-457B-890E-37388DACC943}" dt="2019-04-26T19:47:43.387" v="2033" actId="122"/>
          <ac:spMkLst>
            <pc:docMk/>
            <pc:sldMk cId="1133558249" sldId="277"/>
            <ac:spMk id="14" creationId="{D21749E1-0726-483D-8FB4-45BFEEFE7C65}"/>
          </ac:spMkLst>
        </pc:spChg>
        <pc:spChg chg="add mod">
          <ac:chgData name="Strait Herron" userId="8d40034bad402fe6" providerId="LiveId" clId="{1CF641BE-415B-457B-890E-37388DACC943}" dt="2019-04-26T19:48:34.730" v="2038" actId="1076"/>
          <ac:spMkLst>
            <pc:docMk/>
            <pc:sldMk cId="1133558249" sldId="277"/>
            <ac:spMk id="15" creationId="{47CD8C8C-9101-4034-9B0B-6273CD82D91D}"/>
          </ac:spMkLst>
        </pc:spChg>
        <pc:picChg chg="add mod ord">
          <ac:chgData name="Strait Herron" userId="8d40034bad402fe6" providerId="LiveId" clId="{1CF641BE-415B-457B-890E-37388DACC943}" dt="2019-04-26T19:47:11.203" v="2029" actId="1076"/>
          <ac:picMkLst>
            <pc:docMk/>
            <pc:sldMk cId="1133558249" sldId="277"/>
            <ac:picMk id="9" creationId="{0A019904-A637-4352-AD30-13E667D44F56}"/>
          </ac:picMkLst>
        </pc:picChg>
        <pc:picChg chg="add mod">
          <ac:chgData name="Strait Herron" userId="8d40034bad402fe6" providerId="LiveId" clId="{1CF641BE-415B-457B-890E-37388DACC943}" dt="2019-04-26T19:48:02.951" v="2035" actId="14100"/>
          <ac:picMkLst>
            <pc:docMk/>
            <pc:sldMk cId="1133558249" sldId="277"/>
            <ac:picMk id="17" creationId="{236BC6B8-294F-44F0-9C03-C2B8A2E249CE}"/>
          </ac:picMkLst>
        </pc:picChg>
        <pc:picChg chg="add mod">
          <ac:chgData name="Strait Herron" userId="8d40034bad402fe6" providerId="LiveId" clId="{1CF641BE-415B-457B-890E-37388DACC943}" dt="2019-04-26T19:48:12.228" v="2036" actId="14100"/>
          <ac:picMkLst>
            <pc:docMk/>
            <pc:sldMk cId="1133558249" sldId="277"/>
            <ac:picMk id="19" creationId="{A431409C-BA98-4015-B724-B616956538BA}"/>
          </ac:picMkLst>
        </pc:picChg>
        <pc:picChg chg="add">
          <ac:chgData name="Strait Herron" userId="8d40034bad402fe6" providerId="LiveId" clId="{1CF641BE-415B-457B-890E-37388DACC943}" dt="2019-04-26T19:54:29.059" v="2091"/>
          <ac:picMkLst>
            <pc:docMk/>
            <pc:sldMk cId="1133558249" sldId="277"/>
            <ac:picMk id="20" creationId="{1633BB65-68C0-4F1D-84EE-E701665249D4}"/>
          </ac:picMkLst>
        </pc:picChg>
        <pc:picChg chg="add mod">
          <ac:chgData name="Strait Herron" userId="8d40034bad402fe6" providerId="LiveId" clId="{1CF641BE-415B-457B-890E-37388DACC943}" dt="2019-04-26T19:56:39.419" v="2097" actId="1076"/>
          <ac:picMkLst>
            <pc:docMk/>
            <pc:sldMk cId="1133558249" sldId="277"/>
            <ac:picMk id="22" creationId="{257B669D-D503-43B0-BD49-F7DF674C46C5}"/>
          </ac:picMkLst>
        </pc:picChg>
      </pc:sldChg>
      <pc:sldChg chg="addSp delSp modSp add">
        <pc:chgData name="Strait Herron" userId="8d40034bad402fe6" providerId="LiveId" clId="{1CF641BE-415B-457B-890E-37388DACC943}" dt="2019-04-26T19:54:36.112" v="2092"/>
        <pc:sldMkLst>
          <pc:docMk/>
          <pc:sldMk cId="3078286682" sldId="278"/>
        </pc:sldMkLst>
        <pc:spChg chg="mod">
          <ac:chgData name="Strait Herron" userId="8d40034bad402fe6" providerId="LiveId" clId="{1CF641BE-415B-457B-890E-37388DACC943}" dt="2019-04-26T18:39:24.382" v="1189" actId="20577"/>
          <ac:spMkLst>
            <pc:docMk/>
            <pc:sldMk cId="3078286682" sldId="278"/>
            <ac:spMk id="2" creationId="{C95990D8-C39A-4B9E-83C3-2BA206C84774}"/>
          </ac:spMkLst>
        </pc:spChg>
        <pc:spChg chg="del">
          <ac:chgData name="Strait Herron" userId="8d40034bad402fe6" providerId="LiveId" clId="{1CF641BE-415B-457B-890E-37388DACC943}" dt="2019-04-26T18:21:27.807" v="1053" actId="478"/>
          <ac:spMkLst>
            <pc:docMk/>
            <pc:sldMk cId="3078286682" sldId="278"/>
            <ac:spMk id="3" creationId="{43C0D1E1-F1F7-4A98-8BAE-288B12BFA6D9}"/>
          </ac:spMkLst>
        </pc:spChg>
        <pc:spChg chg="add mod">
          <ac:chgData name="Strait Herron" userId="8d40034bad402fe6" providerId="LiveId" clId="{1CF641BE-415B-457B-890E-37388DACC943}" dt="2019-04-26T19:16:50.349" v="1739" actId="1076"/>
          <ac:spMkLst>
            <pc:docMk/>
            <pc:sldMk cId="3078286682" sldId="278"/>
            <ac:spMk id="4" creationId="{8B64493A-2D81-4FDC-8C4A-082C55E6899B}"/>
          </ac:spMkLst>
        </pc:spChg>
        <pc:spChg chg="add mod">
          <ac:chgData name="Strait Herron" userId="8d40034bad402fe6" providerId="LiveId" clId="{1CF641BE-415B-457B-890E-37388DACC943}" dt="2019-04-26T19:14:31.159" v="1726" actId="20577"/>
          <ac:spMkLst>
            <pc:docMk/>
            <pc:sldMk cId="3078286682" sldId="278"/>
            <ac:spMk id="7" creationId="{2F865BAE-B4CA-48F4-AC95-6519520B6CAF}"/>
          </ac:spMkLst>
        </pc:spChg>
        <pc:spChg chg="add mod">
          <ac:chgData name="Strait Herron" userId="8d40034bad402fe6" providerId="LiveId" clId="{1CF641BE-415B-457B-890E-37388DACC943}" dt="2019-04-26T19:11:57.094" v="1708" actId="1076"/>
          <ac:spMkLst>
            <pc:docMk/>
            <pc:sldMk cId="3078286682" sldId="278"/>
            <ac:spMk id="10" creationId="{0ADEC13B-24B1-4905-8DD4-250A0B9E49F1}"/>
          </ac:spMkLst>
        </pc:spChg>
        <pc:spChg chg="add del mod">
          <ac:chgData name="Strait Herron" userId="8d40034bad402fe6" providerId="LiveId" clId="{1CF641BE-415B-457B-890E-37388DACC943}" dt="2019-04-26T19:15:37.787" v="1730" actId="1076"/>
          <ac:spMkLst>
            <pc:docMk/>
            <pc:sldMk cId="3078286682" sldId="278"/>
            <ac:spMk id="13" creationId="{942ED8EB-A0E6-49E5-AAC8-360EB286503F}"/>
          </ac:spMkLst>
        </pc:spChg>
        <pc:spChg chg="add mod">
          <ac:chgData name="Strait Herron" userId="8d40034bad402fe6" providerId="LiveId" clId="{1CF641BE-415B-457B-890E-37388DACC943}" dt="2019-04-26T19:12:48.657" v="1713" actId="1076"/>
          <ac:spMkLst>
            <pc:docMk/>
            <pc:sldMk cId="3078286682" sldId="278"/>
            <ac:spMk id="16" creationId="{C0BF2C39-9EE3-4977-A399-B7ADAAE04615}"/>
          </ac:spMkLst>
        </pc:spChg>
        <pc:spChg chg="add mod">
          <ac:chgData name="Strait Herron" userId="8d40034bad402fe6" providerId="LiveId" clId="{1CF641BE-415B-457B-890E-37388DACC943}" dt="2019-04-26T19:13:18.557" v="1717" actId="1076"/>
          <ac:spMkLst>
            <pc:docMk/>
            <pc:sldMk cId="3078286682" sldId="278"/>
            <ac:spMk id="19" creationId="{B6F7A7A2-C4A8-41E8-9372-1BF1DF36A243}"/>
          </ac:spMkLst>
        </pc:spChg>
        <pc:spChg chg="add mod">
          <ac:chgData name="Strait Herron" userId="8d40034bad402fe6" providerId="LiveId" clId="{1CF641BE-415B-457B-890E-37388DACC943}" dt="2019-04-26T19:16:45.541" v="1738" actId="1076"/>
          <ac:spMkLst>
            <pc:docMk/>
            <pc:sldMk cId="3078286682" sldId="278"/>
            <ac:spMk id="20" creationId="{653A9901-1574-4288-88F3-275A6EE87801}"/>
          </ac:spMkLst>
        </pc:spChg>
        <pc:spChg chg="add mod">
          <ac:chgData name="Strait Herron" userId="8d40034bad402fe6" providerId="LiveId" clId="{1CF641BE-415B-457B-890E-37388DACC943}" dt="2019-04-26T19:16:39.278" v="1737" actId="1076"/>
          <ac:spMkLst>
            <pc:docMk/>
            <pc:sldMk cId="3078286682" sldId="278"/>
            <ac:spMk id="21" creationId="{B2C384C5-00EF-4743-A595-339095178C6F}"/>
          </ac:spMkLst>
        </pc:spChg>
        <pc:spChg chg="add mod">
          <ac:chgData name="Strait Herron" userId="8d40034bad402fe6" providerId="LiveId" clId="{1CF641BE-415B-457B-890E-37388DACC943}" dt="2019-04-26T19:14:24.706" v="1724" actId="1076"/>
          <ac:spMkLst>
            <pc:docMk/>
            <pc:sldMk cId="3078286682" sldId="278"/>
            <ac:spMk id="22" creationId="{308A4239-9C7A-4181-A007-0C1AC821BB8D}"/>
          </ac:spMkLst>
        </pc:spChg>
        <pc:picChg chg="add mod">
          <ac:chgData name="Strait Herron" userId="8d40034bad402fe6" providerId="LiveId" clId="{1CF641BE-415B-457B-890E-37388DACC943}" dt="2019-04-26T19:15:13.121" v="1729" actId="1076"/>
          <ac:picMkLst>
            <pc:docMk/>
            <pc:sldMk cId="3078286682" sldId="278"/>
            <ac:picMk id="6" creationId="{0D272C4A-2F4B-489C-9AC3-B3D7DE4A8429}"/>
          </ac:picMkLst>
        </pc:picChg>
        <pc:picChg chg="add mod">
          <ac:chgData name="Strait Herron" userId="8d40034bad402fe6" providerId="LiveId" clId="{1CF641BE-415B-457B-890E-37388DACC943}" dt="2019-04-26T19:14:39.465" v="1727" actId="1076"/>
          <ac:picMkLst>
            <pc:docMk/>
            <pc:sldMk cId="3078286682" sldId="278"/>
            <ac:picMk id="9" creationId="{E7ECE0FB-07A0-4E27-9DFA-8020FB622EF8}"/>
          </ac:picMkLst>
        </pc:picChg>
        <pc:picChg chg="add mod">
          <ac:chgData name="Strait Herron" userId="8d40034bad402fe6" providerId="LiveId" clId="{1CF641BE-415B-457B-890E-37388DACC943}" dt="2019-04-26T19:12:04.335" v="1709" actId="1076"/>
          <ac:picMkLst>
            <pc:docMk/>
            <pc:sldMk cId="3078286682" sldId="278"/>
            <ac:picMk id="12" creationId="{3341C330-E081-4250-8719-38909B6103F1}"/>
          </ac:picMkLst>
        </pc:picChg>
        <pc:picChg chg="add mod">
          <ac:chgData name="Strait Herron" userId="8d40034bad402fe6" providerId="LiveId" clId="{1CF641BE-415B-457B-890E-37388DACC943}" dt="2019-04-26T19:15:49.484" v="1732" actId="1076"/>
          <ac:picMkLst>
            <pc:docMk/>
            <pc:sldMk cId="3078286682" sldId="278"/>
            <ac:picMk id="15" creationId="{C8413BE2-47A8-43CF-B88C-AA7CD11899F6}"/>
          </ac:picMkLst>
        </pc:picChg>
        <pc:picChg chg="add mod">
          <ac:chgData name="Strait Herron" userId="8d40034bad402fe6" providerId="LiveId" clId="{1CF641BE-415B-457B-890E-37388DACC943}" dt="2019-04-26T19:12:56.830" v="1714" actId="1076"/>
          <ac:picMkLst>
            <pc:docMk/>
            <pc:sldMk cId="3078286682" sldId="278"/>
            <ac:picMk id="18" creationId="{1BE05244-5DAA-4A1B-967F-49EAE4A03856}"/>
          </ac:picMkLst>
        </pc:picChg>
        <pc:picChg chg="add mod">
          <ac:chgData name="Strait Herron" userId="8d40034bad402fe6" providerId="LiveId" clId="{1CF641BE-415B-457B-890E-37388DACC943}" dt="2019-04-26T19:22:55.783" v="1745" actId="1076"/>
          <ac:picMkLst>
            <pc:docMk/>
            <pc:sldMk cId="3078286682" sldId="278"/>
            <ac:picMk id="24" creationId="{292ABF60-F74F-4649-8015-EFC45E622F68}"/>
          </ac:picMkLst>
        </pc:picChg>
        <pc:picChg chg="add mod">
          <ac:chgData name="Strait Herron" userId="8d40034bad402fe6" providerId="LiveId" clId="{1CF641BE-415B-457B-890E-37388DACC943}" dt="2019-04-26T19:24:45.141" v="1750" actId="1076"/>
          <ac:picMkLst>
            <pc:docMk/>
            <pc:sldMk cId="3078286682" sldId="278"/>
            <ac:picMk id="26" creationId="{0B684081-AE5A-44E3-9E86-383C45D19DFC}"/>
          </ac:picMkLst>
        </pc:picChg>
        <pc:picChg chg="add mod">
          <ac:chgData name="Strait Herron" userId="8d40034bad402fe6" providerId="LiveId" clId="{1CF641BE-415B-457B-890E-37388DACC943}" dt="2019-04-26T19:25:38.273" v="1754" actId="1076"/>
          <ac:picMkLst>
            <pc:docMk/>
            <pc:sldMk cId="3078286682" sldId="278"/>
            <ac:picMk id="28" creationId="{059F50B2-411D-461A-879F-6E0F83B6B18D}"/>
          </ac:picMkLst>
        </pc:picChg>
        <pc:picChg chg="add mod">
          <ac:chgData name="Strait Herron" userId="8d40034bad402fe6" providerId="LiveId" clId="{1CF641BE-415B-457B-890E-37388DACC943}" dt="2019-04-26T19:27:17.238" v="1758" actId="1076"/>
          <ac:picMkLst>
            <pc:docMk/>
            <pc:sldMk cId="3078286682" sldId="278"/>
            <ac:picMk id="30" creationId="{E33FC0CB-B9E4-4048-A1A1-C9EECD7F91FF}"/>
          </ac:picMkLst>
        </pc:picChg>
        <pc:picChg chg="add">
          <ac:chgData name="Strait Herron" userId="8d40034bad402fe6" providerId="LiveId" clId="{1CF641BE-415B-457B-890E-37388DACC943}" dt="2019-04-26T19:54:36.112" v="2092"/>
          <ac:picMkLst>
            <pc:docMk/>
            <pc:sldMk cId="3078286682" sldId="278"/>
            <ac:picMk id="31" creationId="{B73F5E11-43BE-46C0-AADD-73EAE3F2D470}"/>
          </ac:picMkLst>
        </pc:picChg>
      </pc:sldChg>
    </pc:docChg>
  </pc:docChgLst>
  <pc:docChgLst>
    <pc:chgData name="Strait Herron" userId="8d40034bad402fe6" providerId="LiveId" clId="{BA15F800-D636-4DA4-9045-CD29E9A42CC0}"/>
    <pc:docChg chg="undo custSel modSld modMainMaster">
      <pc:chgData name="Strait Herron" userId="8d40034bad402fe6" providerId="LiveId" clId="{BA15F800-D636-4DA4-9045-CD29E9A42CC0}" dt="2019-05-13T03:25:18.803" v="1336" actId="1076"/>
      <pc:docMkLst>
        <pc:docMk/>
      </pc:docMkLst>
      <pc:sldChg chg="setBg">
        <pc:chgData name="Strait Herron" userId="8d40034bad402fe6" providerId="LiveId" clId="{BA15F800-D636-4DA4-9045-CD29E9A42CC0}" dt="2019-05-13T02:53:09.704" v="451"/>
        <pc:sldMkLst>
          <pc:docMk/>
          <pc:sldMk cId="1594342419" sldId="256"/>
        </pc:sldMkLst>
      </pc:sldChg>
      <pc:sldChg chg="modSp">
        <pc:chgData name="Strait Herron" userId="8d40034bad402fe6" providerId="LiveId" clId="{BA15F800-D636-4DA4-9045-CD29E9A42CC0}" dt="2019-05-13T03:23:49.556" v="1331" actId="1076"/>
        <pc:sldMkLst>
          <pc:docMk/>
          <pc:sldMk cId="3143647984" sldId="257"/>
        </pc:sldMkLst>
        <pc:picChg chg="mod">
          <ac:chgData name="Strait Herron" userId="8d40034bad402fe6" providerId="LiveId" clId="{BA15F800-D636-4DA4-9045-CD29E9A42CC0}" dt="2019-05-13T03:23:49.556" v="1331" actId="1076"/>
          <ac:picMkLst>
            <pc:docMk/>
            <pc:sldMk cId="3143647984" sldId="257"/>
            <ac:picMk id="8" creationId="{C3200BA6-28A8-4229-9A37-A955FCF7EC2B}"/>
          </ac:picMkLst>
        </pc:picChg>
      </pc:sldChg>
      <pc:sldChg chg="modSp">
        <pc:chgData name="Strait Herron" userId="8d40034bad402fe6" providerId="LiveId" clId="{BA15F800-D636-4DA4-9045-CD29E9A42CC0}" dt="2019-05-13T03:22:31.058" v="1329" actId="1076"/>
        <pc:sldMkLst>
          <pc:docMk/>
          <pc:sldMk cId="972555061" sldId="272"/>
        </pc:sldMkLst>
        <pc:spChg chg="mod">
          <ac:chgData name="Strait Herron" userId="8d40034bad402fe6" providerId="LiveId" clId="{BA15F800-D636-4DA4-9045-CD29E9A42CC0}" dt="2019-05-13T03:22:31.058" v="1329" actId="1076"/>
          <ac:spMkLst>
            <pc:docMk/>
            <pc:sldMk cId="972555061" sldId="272"/>
            <ac:spMk id="6" creationId="{5BA8EC80-EF19-468E-B2F5-8CDD1AF377A9}"/>
          </ac:spMkLst>
        </pc:spChg>
        <pc:picChg chg="mod">
          <ac:chgData name="Strait Herron" userId="8d40034bad402fe6" providerId="LiveId" clId="{BA15F800-D636-4DA4-9045-CD29E9A42CC0}" dt="2019-05-13T03:22:26.086" v="1328" actId="1440"/>
          <ac:picMkLst>
            <pc:docMk/>
            <pc:sldMk cId="972555061" sldId="272"/>
            <ac:picMk id="5" creationId="{394EDA9F-2475-4027-A685-3E719344A97E}"/>
          </ac:picMkLst>
        </pc:picChg>
      </pc:sldChg>
      <pc:sldChg chg="modSp">
        <pc:chgData name="Strait Herron" userId="8d40034bad402fe6" providerId="LiveId" clId="{BA15F800-D636-4DA4-9045-CD29E9A42CC0}" dt="2019-05-13T03:24:58.679" v="1333" actId="1440"/>
        <pc:sldMkLst>
          <pc:docMk/>
          <pc:sldMk cId="3327991334" sldId="273"/>
        </pc:sldMkLst>
        <pc:picChg chg="mod">
          <ac:chgData name="Strait Herron" userId="8d40034bad402fe6" providerId="LiveId" clId="{BA15F800-D636-4DA4-9045-CD29E9A42CC0}" dt="2019-05-13T03:24:19.129" v="1332" actId="1440"/>
          <ac:picMkLst>
            <pc:docMk/>
            <pc:sldMk cId="3327991334" sldId="273"/>
            <ac:picMk id="16" creationId="{370F88BD-B890-45BD-9E34-1282F46E13A1}"/>
          </ac:picMkLst>
        </pc:picChg>
        <pc:picChg chg="mod">
          <ac:chgData name="Strait Herron" userId="8d40034bad402fe6" providerId="LiveId" clId="{BA15F800-D636-4DA4-9045-CD29E9A42CC0}" dt="2019-05-13T03:24:58.679" v="1333" actId="1440"/>
          <ac:picMkLst>
            <pc:docMk/>
            <pc:sldMk cId="3327991334" sldId="273"/>
            <ac:picMk id="19" creationId="{953DACE8-B1B6-4C44-90C9-ACCA53DA7CC6}"/>
          </ac:picMkLst>
        </pc:picChg>
      </pc:sldChg>
      <pc:sldChg chg="addSp modSp">
        <pc:chgData name="Strait Herron" userId="8d40034bad402fe6" providerId="LiveId" clId="{BA15F800-D636-4DA4-9045-CD29E9A42CC0}" dt="2019-05-13T03:25:18.803" v="1336" actId="1076"/>
        <pc:sldMkLst>
          <pc:docMk/>
          <pc:sldMk cId="1345033431" sldId="275"/>
        </pc:sldMkLst>
        <pc:spChg chg="mod">
          <ac:chgData name="Strait Herron" userId="8d40034bad402fe6" providerId="LiveId" clId="{BA15F800-D636-4DA4-9045-CD29E9A42CC0}" dt="2019-05-13T03:14:48.954" v="1324" actId="27636"/>
          <ac:spMkLst>
            <pc:docMk/>
            <pc:sldMk cId="1345033431" sldId="275"/>
            <ac:spMk id="3" creationId="{04F9C714-B419-4B8D-9885-1C767ACD7BCE}"/>
          </ac:spMkLst>
        </pc:spChg>
        <pc:picChg chg="add mod">
          <ac:chgData name="Strait Herron" userId="8d40034bad402fe6" providerId="LiveId" clId="{BA15F800-D636-4DA4-9045-CD29E9A42CC0}" dt="2019-05-13T03:25:18.803" v="1336" actId="1076"/>
          <ac:picMkLst>
            <pc:docMk/>
            <pc:sldMk cId="1345033431" sldId="275"/>
            <ac:picMk id="6" creationId="{48727DB0-185C-4EE1-9A1A-2F2C012DFD04}"/>
          </ac:picMkLst>
        </pc:picChg>
      </pc:sldChg>
      <pc:sldChg chg="addSp modSp">
        <pc:chgData name="Strait Herron" userId="8d40034bad402fe6" providerId="LiveId" clId="{BA15F800-D636-4DA4-9045-CD29E9A42CC0}" dt="2019-05-13T02:40:12.260" v="447" actId="14100"/>
        <pc:sldMkLst>
          <pc:docMk/>
          <pc:sldMk cId="3911203714" sldId="276"/>
        </pc:sldMkLst>
        <pc:spChg chg="add mod">
          <ac:chgData name="Strait Herron" userId="8d40034bad402fe6" providerId="LiveId" clId="{BA15F800-D636-4DA4-9045-CD29E9A42CC0}" dt="2019-05-13T02:40:12.260" v="447" actId="14100"/>
          <ac:spMkLst>
            <pc:docMk/>
            <pc:sldMk cId="3911203714" sldId="276"/>
            <ac:spMk id="3" creationId="{4ECFF2DA-737F-4E30-8996-29B017CF5863}"/>
          </ac:spMkLst>
        </pc:spChg>
        <pc:spChg chg="add mod">
          <ac:chgData name="Strait Herron" userId="8d40034bad402fe6" providerId="LiveId" clId="{BA15F800-D636-4DA4-9045-CD29E9A42CC0}" dt="2019-05-13T02:31:43.524" v="442" actId="14100"/>
          <ac:spMkLst>
            <pc:docMk/>
            <pc:sldMk cId="3911203714" sldId="276"/>
            <ac:spMk id="8" creationId="{8AE149B3-E2FA-45B0-89A5-F503AA326829}"/>
          </ac:spMkLst>
        </pc:spChg>
        <pc:graphicFrameChg chg="modGraphic">
          <ac:chgData name="Strait Herron" userId="8d40034bad402fe6" providerId="LiveId" clId="{BA15F800-D636-4DA4-9045-CD29E9A42CC0}" dt="2019-05-11T03:25:41.018" v="217" actId="20577"/>
          <ac:graphicFrameMkLst>
            <pc:docMk/>
            <pc:sldMk cId="3911203714" sldId="276"/>
            <ac:graphicFrameMk id="4" creationId="{6A7363BF-A515-46B5-BF14-2390C4AAA618}"/>
          </ac:graphicFrameMkLst>
        </pc:graphicFrameChg>
        <pc:graphicFrameChg chg="modGraphic">
          <ac:chgData name="Strait Herron" userId="8d40034bad402fe6" providerId="LiveId" clId="{BA15F800-D636-4DA4-9045-CD29E9A42CC0}" dt="2019-05-13T02:11:53.787" v="240" actId="20577"/>
          <ac:graphicFrameMkLst>
            <pc:docMk/>
            <pc:sldMk cId="3911203714" sldId="276"/>
            <ac:graphicFrameMk id="5" creationId="{B6D08AF7-08DC-4709-BF05-1491B62D605F}"/>
          </ac:graphicFrameMkLst>
        </pc:graphicFrameChg>
        <pc:graphicFrameChg chg="modGraphic">
          <ac:chgData name="Strait Herron" userId="8d40034bad402fe6" providerId="LiveId" clId="{BA15F800-D636-4DA4-9045-CD29E9A42CC0}" dt="2019-05-13T02:16:34.454" v="242" actId="20577"/>
          <ac:graphicFrameMkLst>
            <pc:docMk/>
            <pc:sldMk cId="3911203714" sldId="276"/>
            <ac:graphicFrameMk id="6" creationId="{0E591FE7-ACAD-40F5-9500-5339AF0072C0}"/>
          </ac:graphicFrameMkLst>
        </pc:graphicFrameChg>
      </pc:sldChg>
      <pc:sldChg chg="addSp modSp">
        <pc:chgData name="Strait Herron" userId="8d40034bad402fe6" providerId="LiveId" clId="{BA15F800-D636-4DA4-9045-CD29E9A42CC0}" dt="2019-05-13T03:12:48.808" v="1311" actId="1076"/>
        <pc:sldMkLst>
          <pc:docMk/>
          <pc:sldMk cId="1133558249" sldId="277"/>
        </pc:sldMkLst>
        <pc:spChg chg="add mod">
          <ac:chgData name="Strait Herron" userId="8d40034bad402fe6" providerId="LiveId" clId="{BA15F800-D636-4DA4-9045-CD29E9A42CC0}" dt="2019-05-10T21:01:11.282" v="194" actId="1076"/>
          <ac:spMkLst>
            <pc:docMk/>
            <pc:sldMk cId="1133558249" sldId="277"/>
            <ac:spMk id="5" creationId="{8ACCD26C-18AA-405B-AC32-013537BB23CB}"/>
          </ac:spMkLst>
        </pc:spChg>
        <pc:spChg chg="mod">
          <ac:chgData name="Strait Herron" userId="8d40034bad402fe6" providerId="LiveId" clId="{BA15F800-D636-4DA4-9045-CD29E9A42CC0}" dt="2019-05-10T20:26:18.883" v="135" actId="20577"/>
          <ac:spMkLst>
            <pc:docMk/>
            <pc:sldMk cId="1133558249" sldId="277"/>
            <ac:spMk id="11" creationId="{BAC36AF3-6ABA-401D-B748-4C4BB99F6320}"/>
          </ac:spMkLst>
        </pc:spChg>
        <pc:spChg chg="mod">
          <ac:chgData name="Strait Herron" userId="8d40034bad402fe6" providerId="LiveId" clId="{BA15F800-D636-4DA4-9045-CD29E9A42CC0}" dt="2019-05-10T20:24:25.381" v="119" actId="20577"/>
          <ac:spMkLst>
            <pc:docMk/>
            <pc:sldMk cId="1133558249" sldId="277"/>
            <ac:spMk id="13" creationId="{AB90DE16-DA12-41A7-96E6-FFC102D0858E}"/>
          </ac:spMkLst>
        </pc:spChg>
        <pc:spChg chg="mod">
          <ac:chgData name="Strait Herron" userId="8d40034bad402fe6" providerId="LiveId" clId="{BA15F800-D636-4DA4-9045-CD29E9A42CC0}" dt="2019-05-10T20:18:01.767" v="108" actId="108"/>
          <ac:spMkLst>
            <pc:docMk/>
            <pc:sldMk cId="1133558249" sldId="277"/>
            <ac:spMk id="15" creationId="{47CD8C8C-9101-4034-9B0B-6273CD82D91D}"/>
          </ac:spMkLst>
        </pc:spChg>
        <pc:picChg chg="add mod">
          <ac:chgData name="Strait Herron" userId="8d40034bad402fe6" providerId="LiveId" clId="{BA15F800-D636-4DA4-9045-CD29E9A42CC0}" dt="2019-05-10T20:34:50.464" v="143" actId="1076"/>
          <ac:picMkLst>
            <pc:docMk/>
            <pc:sldMk cId="1133558249" sldId="277"/>
            <ac:picMk id="4" creationId="{C65E25C1-20F9-4550-91A0-D6B53ED4E3C0}"/>
          </ac:picMkLst>
        </pc:picChg>
        <pc:picChg chg="mod">
          <ac:chgData name="Strait Herron" userId="8d40034bad402fe6" providerId="LiveId" clId="{BA15F800-D636-4DA4-9045-CD29E9A42CC0}" dt="2019-05-10T20:30:39.245" v="137"/>
          <ac:picMkLst>
            <pc:docMk/>
            <pc:sldMk cId="1133558249" sldId="277"/>
            <ac:picMk id="9" creationId="{0A019904-A637-4352-AD30-13E667D44F56}"/>
          </ac:picMkLst>
        </pc:picChg>
        <pc:picChg chg="mod">
          <ac:chgData name="Strait Herron" userId="8d40034bad402fe6" providerId="LiveId" clId="{BA15F800-D636-4DA4-9045-CD29E9A42CC0}" dt="2019-05-10T20:32:20.174" v="138"/>
          <ac:picMkLst>
            <pc:docMk/>
            <pc:sldMk cId="1133558249" sldId="277"/>
            <ac:picMk id="17" creationId="{236BC6B8-294F-44F0-9C03-C2B8A2E249CE}"/>
          </ac:picMkLst>
        </pc:picChg>
        <pc:picChg chg="mod">
          <ac:chgData name="Strait Herron" userId="8d40034bad402fe6" providerId="LiveId" clId="{BA15F800-D636-4DA4-9045-CD29E9A42CC0}" dt="2019-05-10T20:33:09.985" v="139"/>
          <ac:picMkLst>
            <pc:docMk/>
            <pc:sldMk cId="1133558249" sldId="277"/>
            <ac:picMk id="19" creationId="{A431409C-BA98-4015-B724-B616956538BA}"/>
          </ac:picMkLst>
        </pc:picChg>
        <pc:picChg chg="mod">
          <ac:chgData name="Strait Herron" userId="8d40034bad402fe6" providerId="LiveId" clId="{BA15F800-D636-4DA4-9045-CD29E9A42CC0}" dt="2019-05-13T03:12:48.808" v="1311" actId="1076"/>
          <ac:picMkLst>
            <pc:docMk/>
            <pc:sldMk cId="1133558249" sldId="277"/>
            <ac:picMk id="22" creationId="{257B669D-D503-43B0-BD49-F7DF674C46C5}"/>
          </ac:picMkLst>
        </pc:picChg>
      </pc:sldChg>
      <pc:sldChg chg="addSp delSp modSp">
        <pc:chgData name="Strait Herron" userId="8d40034bad402fe6" providerId="LiveId" clId="{BA15F800-D636-4DA4-9045-CD29E9A42CC0}" dt="2019-05-13T02:59:38.805" v="1216"/>
        <pc:sldMkLst>
          <pc:docMk/>
          <pc:sldMk cId="3078286682" sldId="278"/>
        </pc:sldMkLst>
        <pc:spChg chg="mod">
          <ac:chgData name="Strait Herron" userId="8d40034bad402fe6" providerId="LiveId" clId="{BA15F800-D636-4DA4-9045-CD29E9A42CC0}" dt="2019-05-10T16:25:08.389" v="7" actId="1076"/>
          <ac:spMkLst>
            <pc:docMk/>
            <pc:sldMk cId="3078286682" sldId="278"/>
            <ac:spMk id="7" creationId="{2F865BAE-B4CA-48F4-AC95-6519520B6CAF}"/>
          </ac:spMkLst>
        </pc:spChg>
        <pc:spChg chg="mod">
          <ac:chgData name="Strait Herron" userId="8d40034bad402fe6" providerId="LiveId" clId="{BA15F800-D636-4DA4-9045-CD29E9A42CC0}" dt="2019-05-10T16:24:27.992" v="4" actId="1076"/>
          <ac:spMkLst>
            <pc:docMk/>
            <pc:sldMk cId="3078286682" sldId="278"/>
            <ac:spMk id="10" creationId="{0ADEC13B-24B1-4905-8DD4-250A0B9E49F1}"/>
          </ac:spMkLst>
        </pc:spChg>
        <pc:spChg chg="add mod">
          <ac:chgData name="Strait Herron" userId="8d40034bad402fe6" providerId="LiveId" clId="{BA15F800-D636-4DA4-9045-CD29E9A42CC0}" dt="2019-05-10T21:01:53.054" v="196" actId="1076"/>
          <ac:spMkLst>
            <pc:docMk/>
            <pc:sldMk cId="3078286682" sldId="278"/>
            <ac:spMk id="14" creationId="{D865C8B4-6E6F-4EB9-944A-B67626D5FA48}"/>
          </ac:spMkLst>
        </pc:spChg>
        <pc:spChg chg="mod">
          <ac:chgData name="Strait Herron" userId="8d40034bad402fe6" providerId="LiveId" clId="{BA15F800-D636-4DA4-9045-CD29E9A42CC0}" dt="2019-05-10T16:24:37.430" v="5" actId="1076"/>
          <ac:spMkLst>
            <pc:docMk/>
            <pc:sldMk cId="3078286682" sldId="278"/>
            <ac:spMk id="16" creationId="{C0BF2C39-9EE3-4977-A399-B7ADAAE04615}"/>
          </ac:spMkLst>
        </pc:spChg>
        <pc:spChg chg="mod">
          <ac:chgData name="Strait Herron" userId="8d40034bad402fe6" providerId="LiveId" clId="{BA15F800-D636-4DA4-9045-CD29E9A42CC0}" dt="2019-05-10T19:57:07.949" v="46" actId="1076"/>
          <ac:spMkLst>
            <pc:docMk/>
            <pc:sldMk cId="3078286682" sldId="278"/>
            <ac:spMk id="19" creationId="{B6F7A7A2-C4A8-41E8-9372-1BF1DF36A243}"/>
          </ac:spMkLst>
        </pc:spChg>
        <pc:spChg chg="mod">
          <ac:chgData name="Strait Herron" userId="8d40034bad402fe6" providerId="LiveId" clId="{BA15F800-D636-4DA4-9045-CD29E9A42CC0}" dt="2019-05-10T19:56:55.368" v="45" actId="1076"/>
          <ac:spMkLst>
            <pc:docMk/>
            <pc:sldMk cId="3078286682" sldId="278"/>
            <ac:spMk id="21" creationId="{B2C384C5-00EF-4743-A595-339095178C6F}"/>
          </ac:spMkLst>
        </pc:spChg>
        <pc:spChg chg="mod">
          <ac:chgData name="Strait Herron" userId="8d40034bad402fe6" providerId="LiveId" clId="{BA15F800-D636-4DA4-9045-CD29E9A42CC0}" dt="2019-05-10T19:57:19.013" v="60" actId="20577"/>
          <ac:spMkLst>
            <pc:docMk/>
            <pc:sldMk cId="3078286682" sldId="278"/>
            <ac:spMk id="22" creationId="{308A4239-9C7A-4181-A007-0C1AC821BB8D}"/>
          </ac:spMkLst>
        </pc:spChg>
        <pc:picChg chg="add mod">
          <ac:chgData name="Strait Herron" userId="8d40034bad402fe6" providerId="LiveId" clId="{BA15F800-D636-4DA4-9045-CD29E9A42CC0}" dt="2019-05-10T21:00:16.606" v="151"/>
          <ac:picMkLst>
            <pc:docMk/>
            <pc:sldMk cId="3078286682" sldId="278"/>
            <ac:picMk id="5" creationId="{F6FE5C99-E554-49B4-A959-24BFEF7139D8}"/>
          </ac:picMkLst>
        </pc:picChg>
        <pc:picChg chg="mod">
          <ac:chgData name="Strait Herron" userId="8d40034bad402fe6" providerId="LiveId" clId="{BA15F800-D636-4DA4-9045-CD29E9A42CC0}" dt="2019-05-10T20:59:02.274" v="149"/>
          <ac:picMkLst>
            <pc:docMk/>
            <pc:sldMk cId="3078286682" sldId="278"/>
            <ac:picMk id="6" creationId="{0D272C4A-2F4B-489C-9AC3-B3D7DE4A8429}"/>
          </ac:picMkLst>
        </pc:picChg>
        <pc:picChg chg="mod">
          <ac:chgData name="Strait Herron" userId="8d40034bad402fe6" providerId="LiveId" clId="{BA15F800-D636-4DA4-9045-CD29E9A42CC0}" dt="2019-05-10T20:40:16.932" v="148"/>
          <ac:picMkLst>
            <pc:docMk/>
            <pc:sldMk cId="3078286682" sldId="278"/>
            <ac:picMk id="9" creationId="{E7ECE0FB-07A0-4E27-9DFA-8020FB622EF8}"/>
          </ac:picMkLst>
        </pc:picChg>
        <pc:picChg chg="add mod">
          <ac:chgData name="Strait Herron" userId="8d40034bad402fe6" providerId="LiveId" clId="{BA15F800-D636-4DA4-9045-CD29E9A42CC0}" dt="2019-05-10T20:39:41.239" v="147"/>
          <ac:picMkLst>
            <pc:docMk/>
            <pc:sldMk cId="3078286682" sldId="278"/>
            <ac:picMk id="11" creationId="{0577FE43-8699-4725-8DA5-B3A479519CA3}"/>
          </ac:picMkLst>
        </pc:picChg>
        <pc:picChg chg="mod">
          <ac:chgData name="Strait Herron" userId="8d40034bad402fe6" providerId="LiveId" clId="{BA15F800-D636-4DA4-9045-CD29E9A42CC0}" dt="2019-05-10T20:36:54.672" v="144"/>
          <ac:picMkLst>
            <pc:docMk/>
            <pc:sldMk cId="3078286682" sldId="278"/>
            <ac:picMk id="12" creationId="{3341C330-E081-4250-8719-38909B6103F1}"/>
          </ac:picMkLst>
        </pc:picChg>
        <pc:picChg chg="mod">
          <ac:chgData name="Strait Herron" userId="8d40034bad402fe6" providerId="LiveId" clId="{BA15F800-D636-4DA4-9045-CD29E9A42CC0}" dt="2019-05-10T20:59:34.862" v="150"/>
          <ac:picMkLst>
            <pc:docMk/>
            <pc:sldMk cId="3078286682" sldId="278"/>
            <ac:picMk id="15" creationId="{C8413BE2-47A8-43CF-B88C-AA7CD11899F6}"/>
          </ac:picMkLst>
        </pc:picChg>
        <pc:picChg chg="mod">
          <ac:chgData name="Strait Herron" userId="8d40034bad402fe6" providerId="LiveId" clId="{BA15F800-D636-4DA4-9045-CD29E9A42CC0}" dt="2019-05-10T20:37:27.120" v="145"/>
          <ac:picMkLst>
            <pc:docMk/>
            <pc:sldMk cId="3078286682" sldId="278"/>
            <ac:picMk id="18" creationId="{1BE05244-5DAA-4A1B-967F-49EAE4A03856}"/>
          </ac:picMkLst>
        </pc:picChg>
        <pc:picChg chg="del mod">
          <ac:chgData name="Strait Herron" userId="8d40034bad402fe6" providerId="LiveId" clId="{BA15F800-D636-4DA4-9045-CD29E9A42CC0}" dt="2019-05-10T19:55:53.077" v="40" actId="478"/>
          <ac:picMkLst>
            <pc:docMk/>
            <pc:sldMk cId="3078286682" sldId="278"/>
            <ac:picMk id="24" creationId="{292ABF60-F74F-4649-8015-EFC45E622F68}"/>
          </ac:picMkLst>
        </pc:picChg>
        <pc:picChg chg="mod">
          <ac:chgData name="Strait Herron" userId="8d40034bad402fe6" providerId="LiveId" clId="{BA15F800-D636-4DA4-9045-CD29E9A42CC0}" dt="2019-05-13T02:59:38.805" v="1216"/>
          <ac:picMkLst>
            <pc:docMk/>
            <pc:sldMk cId="3078286682" sldId="278"/>
            <ac:picMk id="26" creationId="{0B684081-AE5A-44E3-9E86-383C45D19DFC}"/>
          </ac:picMkLst>
        </pc:picChg>
        <pc:picChg chg="del">
          <ac:chgData name="Strait Herron" userId="8d40034bad402fe6" providerId="LiveId" clId="{BA15F800-D636-4DA4-9045-CD29E9A42CC0}" dt="2019-05-10T19:52:37.504" v="16" actId="478"/>
          <ac:picMkLst>
            <pc:docMk/>
            <pc:sldMk cId="3078286682" sldId="278"/>
            <ac:picMk id="28" creationId="{059F50B2-411D-461A-879F-6E0F83B6B18D}"/>
          </ac:picMkLst>
        </pc:picChg>
        <pc:picChg chg="mod">
          <ac:chgData name="Strait Herron" userId="8d40034bad402fe6" providerId="LiveId" clId="{BA15F800-D636-4DA4-9045-CD29E9A42CC0}" dt="2019-05-13T02:55:37.556" v="617"/>
          <ac:picMkLst>
            <pc:docMk/>
            <pc:sldMk cId="3078286682" sldId="278"/>
            <ac:picMk id="30" creationId="{E33FC0CB-B9E4-4048-A1A1-C9EECD7F91FF}"/>
          </ac:picMkLst>
        </pc:picChg>
      </pc:sldChg>
      <pc:sldMasterChg chg="setBg modSldLayout">
        <pc:chgData name="Strait Herron" userId="8d40034bad402fe6" providerId="LiveId" clId="{BA15F800-D636-4DA4-9045-CD29E9A42CC0}" dt="2019-05-13T02:53:09.704" v="451"/>
        <pc:sldMasterMkLst>
          <pc:docMk/>
          <pc:sldMasterMk cId="1007256376" sldId="2147483648"/>
        </pc:sldMasterMkLst>
        <pc:sldLayoutChg chg="setBg">
          <pc:chgData name="Strait Herron" userId="8d40034bad402fe6" providerId="LiveId" clId="{BA15F800-D636-4DA4-9045-CD29E9A42CC0}" dt="2019-05-13T02:53:09.704" v="451"/>
          <pc:sldLayoutMkLst>
            <pc:docMk/>
            <pc:sldMasterMk cId="1007256376" sldId="2147483648"/>
            <pc:sldLayoutMk cId="2322798071" sldId="2147483649"/>
          </pc:sldLayoutMkLst>
        </pc:sldLayoutChg>
        <pc:sldLayoutChg chg="setBg">
          <pc:chgData name="Strait Herron" userId="8d40034bad402fe6" providerId="LiveId" clId="{BA15F800-D636-4DA4-9045-CD29E9A42CC0}" dt="2019-05-13T02:53:09.704" v="451"/>
          <pc:sldLayoutMkLst>
            <pc:docMk/>
            <pc:sldMasterMk cId="1007256376" sldId="2147483648"/>
            <pc:sldLayoutMk cId="2918437984" sldId="2147483650"/>
          </pc:sldLayoutMkLst>
        </pc:sldLayoutChg>
        <pc:sldLayoutChg chg="setBg">
          <pc:chgData name="Strait Herron" userId="8d40034bad402fe6" providerId="LiveId" clId="{BA15F800-D636-4DA4-9045-CD29E9A42CC0}" dt="2019-05-13T02:53:09.704" v="451"/>
          <pc:sldLayoutMkLst>
            <pc:docMk/>
            <pc:sldMasterMk cId="1007256376" sldId="2147483648"/>
            <pc:sldLayoutMk cId="2168887415" sldId="2147483651"/>
          </pc:sldLayoutMkLst>
        </pc:sldLayoutChg>
        <pc:sldLayoutChg chg="setBg">
          <pc:chgData name="Strait Herron" userId="8d40034bad402fe6" providerId="LiveId" clId="{BA15F800-D636-4DA4-9045-CD29E9A42CC0}" dt="2019-05-13T02:53:09.704" v="451"/>
          <pc:sldLayoutMkLst>
            <pc:docMk/>
            <pc:sldMasterMk cId="1007256376" sldId="2147483648"/>
            <pc:sldLayoutMk cId="3984781062" sldId="2147483652"/>
          </pc:sldLayoutMkLst>
        </pc:sldLayoutChg>
        <pc:sldLayoutChg chg="setBg">
          <pc:chgData name="Strait Herron" userId="8d40034bad402fe6" providerId="LiveId" clId="{BA15F800-D636-4DA4-9045-CD29E9A42CC0}" dt="2019-05-13T02:53:09.704" v="451"/>
          <pc:sldLayoutMkLst>
            <pc:docMk/>
            <pc:sldMasterMk cId="1007256376" sldId="2147483648"/>
            <pc:sldLayoutMk cId="638710309" sldId="2147483653"/>
          </pc:sldLayoutMkLst>
        </pc:sldLayoutChg>
        <pc:sldLayoutChg chg="setBg">
          <pc:chgData name="Strait Herron" userId="8d40034bad402fe6" providerId="LiveId" clId="{BA15F800-D636-4DA4-9045-CD29E9A42CC0}" dt="2019-05-13T02:53:09.704" v="451"/>
          <pc:sldLayoutMkLst>
            <pc:docMk/>
            <pc:sldMasterMk cId="1007256376" sldId="2147483648"/>
            <pc:sldLayoutMk cId="2299104915" sldId="2147483654"/>
          </pc:sldLayoutMkLst>
        </pc:sldLayoutChg>
        <pc:sldLayoutChg chg="setBg">
          <pc:chgData name="Strait Herron" userId="8d40034bad402fe6" providerId="LiveId" clId="{BA15F800-D636-4DA4-9045-CD29E9A42CC0}" dt="2019-05-13T02:53:09.704" v="451"/>
          <pc:sldLayoutMkLst>
            <pc:docMk/>
            <pc:sldMasterMk cId="1007256376" sldId="2147483648"/>
            <pc:sldLayoutMk cId="1072406697" sldId="2147483655"/>
          </pc:sldLayoutMkLst>
        </pc:sldLayoutChg>
        <pc:sldLayoutChg chg="setBg">
          <pc:chgData name="Strait Herron" userId="8d40034bad402fe6" providerId="LiveId" clId="{BA15F800-D636-4DA4-9045-CD29E9A42CC0}" dt="2019-05-13T02:53:09.704" v="451"/>
          <pc:sldLayoutMkLst>
            <pc:docMk/>
            <pc:sldMasterMk cId="1007256376" sldId="2147483648"/>
            <pc:sldLayoutMk cId="3251544328" sldId="2147483656"/>
          </pc:sldLayoutMkLst>
        </pc:sldLayoutChg>
        <pc:sldLayoutChg chg="setBg">
          <pc:chgData name="Strait Herron" userId="8d40034bad402fe6" providerId="LiveId" clId="{BA15F800-D636-4DA4-9045-CD29E9A42CC0}" dt="2019-05-13T02:53:09.704" v="451"/>
          <pc:sldLayoutMkLst>
            <pc:docMk/>
            <pc:sldMasterMk cId="1007256376" sldId="2147483648"/>
            <pc:sldLayoutMk cId="3386186923" sldId="2147483657"/>
          </pc:sldLayoutMkLst>
        </pc:sldLayoutChg>
        <pc:sldLayoutChg chg="setBg">
          <pc:chgData name="Strait Herron" userId="8d40034bad402fe6" providerId="LiveId" clId="{BA15F800-D636-4DA4-9045-CD29E9A42CC0}" dt="2019-05-13T02:53:09.704" v="451"/>
          <pc:sldLayoutMkLst>
            <pc:docMk/>
            <pc:sldMasterMk cId="1007256376" sldId="2147483648"/>
            <pc:sldLayoutMk cId="3696482256" sldId="2147483658"/>
          </pc:sldLayoutMkLst>
        </pc:sldLayoutChg>
        <pc:sldLayoutChg chg="setBg">
          <pc:chgData name="Strait Herron" userId="8d40034bad402fe6" providerId="LiveId" clId="{BA15F800-D636-4DA4-9045-CD29E9A42CC0}" dt="2019-05-13T02:53:09.704" v="451"/>
          <pc:sldLayoutMkLst>
            <pc:docMk/>
            <pc:sldMasterMk cId="1007256376" sldId="2147483648"/>
            <pc:sldLayoutMk cId="3360979962"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B6B453-4E0D-475A-B03A-48DB8E84156A}" type="datetimeFigureOut">
              <a:rPr lang="en-US" smtClean="0"/>
              <a:t>5/24/2019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AAA952-ED84-4008-BEA5-ABA6A8F9AD22}" type="slidenum">
              <a:rPr lang="en-US" smtClean="0"/>
              <a:t>‹#›</a:t>
            </a:fld>
            <a:endParaRPr lang="en-US"/>
          </a:p>
        </p:txBody>
      </p:sp>
    </p:spTree>
    <p:extLst>
      <p:ext uri="{BB962C8B-B14F-4D97-AF65-F5344CB8AC3E}">
        <p14:creationId xmlns:p14="http://schemas.microsoft.com/office/powerpoint/2010/main" val="90526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0D604-5864-4B31-9403-8754A541BD43}"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B095F-8CE1-4B4F-BEFA-542262B5D7B7}" type="slidenum">
              <a:rPr lang="en-US" smtClean="0"/>
              <a:t>‹#›</a:t>
            </a:fld>
            <a:endParaRPr lang="en-US"/>
          </a:p>
        </p:txBody>
      </p:sp>
    </p:spTree>
    <p:extLst>
      <p:ext uri="{BB962C8B-B14F-4D97-AF65-F5344CB8AC3E}">
        <p14:creationId xmlns:p14="http://schemas.microsoft.com/office/powerpoint/2010/main" val="325038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9B095F-8CE1-4B4F-BEFA-542262B5D7B7}" type="slidenum">
              <a:rPr lang="en-US" smtClean="0"/>
              <a:t>1</a:t>
            </a:fld>
            <a:endParaRPr lang="en-US"/>
          </a:p>
        </p:txBody>
      </p:sp>
    </p:spTree>
    <p:extLst>
      <p:ext uri="{BB962C8B-B14F-4D97-AF65-F5344CB8AC3E}">
        <p14:creationId xmlns:p14="http://schemas.microsoft.com/office/powerpoint/2010/main" val="9265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9B095F-8CE1-4B4F-BEFA-542262B5D7B7}" type="slidenum">
              <a:rPr lang="en-US" smtClean="0"/>
              <a:t>2</a:t>
            </a:fld>
            <a:endParaRPr lang="en-US"/>
          </a:p>
        </p:txBody>
      </p:sp>
    </p:spTree>
    <p:extLst>
      <p:ext uri="{BB962C8B-B14F-4D97-AF65-F5344CB8AC3E}">
        <p14:creationId xmlns:p14="http://schemas.microsoft.com/office/powerpoint/2010/main" val="164190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9B095F-8CE1-4B4F-BEFA-542262B5D7B7}" type="slidenum">
              <a:rPr lang="en-US" smtClean="0"/>
              <a:t>16</a:t>
            </a:fld>
            <a:endParaRPr lang="en-US"/>
          </a:p>
        </p:txBody>
      </p:sp>
    </p:spTree>
    <p:extLst>
      <p:ext uri="{BB962C8B-B14F-4D97-AF65-F5344CB8AC3E}">
        <p14:creationId xmlns:p14="http://schemas.microsoft.com/office/powerpoint/2010/main" val="400843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F48A08-B081-4771-B060-5AD7CA8A509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232279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48A08-B081-4771-B060-5AD7CA8A509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369648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48A08-B081-4771-B060-5AD7CA8A509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336097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48A08-B081-4771-B060-5AD7CA8A509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291843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48A08-B081-4771-B060-5AD7CA8A5093}"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216888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48A08-B081-4771-B060-5AD7CA8A509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398478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F48A08-B081-4771-B060-5AD7CA8A5093}"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63871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48A08-B081-4771-B060-5AD7CA8A5093}"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22991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48A08-B081-4771-B060-5AD7CA8A5093}"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10724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48A08-B081-4771-B060-5AD7CA8A509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325154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48A08-B081-4771-B060-5AD7CA8A5093}"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6584-70D5-4423-A786-8BAB27EF6F50}" type="slidenum">
              <a:rPr lang="en-US" smtClean="0"/>
              <a:t>‹#›</a:t>
            </a:fld>
            <a:endParaRPr lang="en-US"/>
          </a:p>
        </p:txBody>
      </p:sp>
    </p:spTree>
    <p:extLst>
      <p:ext uri="{BB962C8B-B14F-4D97-AF65-F5344CB8AC3E}">
        <p14:creationId xmlns:p14="http://schemas.microsoft.com/office/powerpoint/2010/main" val="338618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48A08-B081-4771-B060-5AD7CA8A5093}"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B6584-70D5-4423-A786-8BAB27EF6F50}" type="slidenum">
              <a:rPr lang="en-US" smtClean="0"/>
              <a:t>‹#›</a:t>
            </a:fld>
            <a:endParaRPr lang="en-US"/>
          </a:p>
        </p:txBody>
      </p:sp>
    </p:spTree>
    <p:extLst>
      <p:ext uri="{BB962C8B-B14F-4D97-AF65-F5344CB8AC3E}">
        <p14:creationId xmlns:p14="http://schemas.microsoft.com/office/powerpoint/2010/main" val="100725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legioncollegiateacademy.org/news/bobby-carroll-joins-legion-as-assistant-ad-and-defensive-coordinator" TargetMode="External"/><Relationship Id="rId1" Type="http://schemas.openxmlformats.org/officeDocument/2006/relationships/slideLayout" Target="../slideLayouts/slideLayout2.xml"/><Relationship Id="rId6" Type="http://schemas.openxmlformats.org/officeDocument/2006/relationships/hyperlink" Target="https://www.legioncollegiateacademy.org/news/legion-hires-jimmy-wallace-to-head-strength-development-program" TargetMode="External"/><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hyperlink" Target="https://www.legioncollegiateacademy.org/news/south-carolina-h-s-coaching-great-strait-herron-named-ad-football-coach"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www.legioncollegiateacademy.org/news/legion-hires-winthrop-hall-of-famer-mark-cooke-to-coach-softball" TargetMode="External"/><Relationship Id="rId13" Type="http://schemas.microsoft.com/office/2007/relationships/hdphoto" Target="../media/hdphoto1.wdp"/><Relationship Id="rId18" Type="http://schemas.openxmlformats.org/officeDocument/2006/relationships/image" Target="../media/image19.jp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hyperlink" Target="https://www.legioncollegiateacademy.org/news/former-pro-pitcher-devon-lowery-named-baseball-head-coach" TargetMode="External"/><Relationship Id="rId2" Type="http://schemas.openxmlformats.org/officeDocument/2006/relationships/hyperlink" Target="https://www.legioncollegiateacademy.org/news/legion-hires-humberto-guevera-as-head-volleyball-coach" TargetMode="External"/><Relationship Id="rId16" Type="http://schemas.openxmlformats.org/officeDocument/2006/relationships/image" Target="../media/image1.jp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legioncollegiateacademy.org/news/legion-hires-veteran-coach-kim-case-to-head-golf-program" TargetMode="External"/><Relationship Id="rId11" Type="http://schemas.openxmlformats.org/officeDocument/2006/relationships/image" Target="../media/image16.png"/><Relationship Id="rId5" Type="http://schemas.openxmlformats.org/officeDocument/2006/relationships/image" Target="../media/image13.png"/><Relationship Id="rId15" Type="http://schemas.microsoft.com/office/2007/relationships/hdphoto" Target="../media/hdphoto2.wdp"/><Relationship Id="rId10" Type="http://schemas.openxmlformats.org/officeDocument/2006/relationships/hyperlink" Target="https://www.legioncollegiateacademy.org/news/legion-hires-alex-martinez-to-head-boys-girls-soccer-programs" TargetMode="External"/><Relationship Id="rId19" Type="http://schemas.openxmlformats.org/officeDocument/2006/relationships/hyperlink" Target="https://www.legioncollegiateacademy.org/news/parker-thomas-named-director-of-lacrosse-at-legion-collegiate-academy" TargetMode="External"/><Relationship Id="rId4" Type="http://schemas.openxmlformats.org/officeDocument/2006/relationships/hyperlink" Target="https://www.legioncollegiateacademy.org/news/legion-hires-usc-standout-asia-dozier-as-girls-basketball-head-coach"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pinnaclecharteracademies.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Legion Collegiate Academy</a:t>
            </a:r>
          </a:p>
        </p:txBody>
      </p:sp>
      <p:pic>
        <p:nvPicPr>
          <p:cNvPr id="3" name="Picture 2">
            <a:extLst>
              <a:ext uri="{FF2B5EF4-FFF2-40B4-BE49-F238E27FC236}">
                <a16:creationId xmlns:a16="http://schemas.microsoft.com/office/drawing/2014/main" xmlns="" id="{9E960F4B-1317-4ED6-8B05-DDC46574A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313" y="1690688"/>
            <a:ext cx="4679373" cy="4679373"/>
          </a:xfrm>
          <a:prstGeom prst="rect">
            <a:avLst/>
          </a:prstGeom>
        </p:spPr>
      </p:pic>
    </p:spTree>
    <p:extLst>
      <p:ext uri="{BB962C8B-B14F-4D97-AF65-F5344CB8AC3E}">
        <p14:creationId xmlns:p14="http://schemas.microsoft.com/office/powerpoint/2010/main" val="159434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C385C-3C96-4E36-A34E-213442663301}"/>
              </a:ext>
            </a:extLst>
          </p:cNvPr>
          <p:cNvSpPr>
            <a:spLocks noGrp="1"/>
          </p:cNvSpPr>
          <p:nvPr>
            <p:ph type="title"/>
          </p:nvPr>
        </p:nvSpPr>
        <p:spPr/>
        <p:txBody>
          <a:bodyPr/>
          <a:lstStyle/>
          <a:p>
            <a:r>
              <a:rPr lang="en-US" dirty="0"/>
              <a:t>Architect Rendering of LCA Building</a:t>
            </a:r>
          </a:p>
        </p:txBody>
      </p:sp>
      <p:pic>
        <p:nvPicPr>
          <p:cNvPr id="5" name="Content Placeholder 4">
            <a:extLst>
              <a:ext uri="{FF2B5EF4-FFF2-40B4-BE49-F238E27FC236}">
                <a16:creationId xmlns:a16="http://schemas.microsoft.com/office/drawing/2014/main" xmlns="" id="{394EDA9F-2475-4027-A685-3E719344A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15563"/>
            <a:ext cx="10515600" cy="255935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xmlns="" id="{5BA8EC80-EF19-468E-B2F5-8CDD1AF377A9}"/>
              </a:ext>
            </a:extLst>
          </p:cNvPr>
          <p:cNvSpPr txBox="1"/>
          <p:nvPr/>
        </p:nvSpPr>
        <p:spPr>
          <a:xfrm>
            <a:off x="8097981" y="4802460"/>
            <a:ext cx="3255819" cy="369332"/>
          </a:xfrm>
          <a:prstGeom prst="rect">
            <a:avLst/>
          </a:prstGeom>
          <a:noFill/>
        </p:spPr>
        <p:txBody>
          <a:bodyPr wrap="square" rtlCol="0">
            <a:spAutoFit/>
          </a:bodyPr>
          <a:lstStyle/>
          <a:p>
            <a:r>
              <a:rPr lang="en-US" dirty="0"/>
              <a:t>Produced by </a:t>
            </a:r>
            <a:r>
              <a:rPr lang="en-US" dirty="0" err="1"/>
              <a:t>Mussman</a:t>
            </a:r>
            <a:r>
              <a:rPr lang="en-US" dirty="0"/>
              <a:t> Architect</a:t>
            </a:r>
          </a:p>
        </p:txBody>
      </p:sp>
      <p:pic>
        <p:nvPicPr>
          <p:cNvPr id="7" name="Picture 6">
            <a:extLst>
              <a:ext uri="{FF2B5EF4-FFF2-40B4-BE49-F238E27FC236}">
                <a16:creationId xmlns:a16="http://schemas.microsoft.com/office/drawing/2014/main" xmlns="" id="{90147C22-5722-4812-A61E-B0B58DBA4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97255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953DACE8-B1B6-4C44-90C9-ACCA53DA7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699" y="3200551"/>
            <a:ext cx="4683286" cy="31393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xmlns="" id="{D5A3F28D-163B-4B19-BC6E-2F962CE6ABA3}"/>
              </a:ext>
            </a:extLst>
          </p:cNvPr>
          <p:cNvSpPr>
            <a:spLocks noGrp="1"/>
          </p:cNvSpPr>
          <p:nvPr>
            <p:ph type="title"/>
          </p:nvPr>
        </p:nvSpPr>
        <p:spPr/>
        <p:txBody>
          <a:bodyPr/>
          <a:lstStyle/>
          <a:p>
            <a:r>
              <a:rPr lang="en-US" dirty="0"/>
              <a:t>Property</a:t>
            </a:r>
          </a:p>
        </p:txBody>
      </p:sp>
      <p:sp>
        <p:nvSpPr>
          <p:cNvPr id="17" name="TextBox 16">
            <a:extLst>
              <a:ext uri="{FF2B5EF4-FFF2-40B4-BE49-F238E27FC236}">
                <a16:creationId xmlns:a16="http://schemas.microsoft.com/office/drawing/2014/main" xmlns="" id="{F5E2B438-5F43-4CAD-B3F9-DAB28B844311}"/>
              </a:ext>
            </a:extLst>
          </p:cNvPr>
          <p:cNvSpPr txBox="1"/>
          <p:nvPr/>
        </p:nvSpPr>
        <p:spPr>
          <a:xfrm>
            <a:off x="4776486" y="1845455"/>
            <a:ext cx="7415514" cy="1200329"/>
          </a:xfrm>
          <a:prstGeom prst="rect">
            <a:avLst/>
          </a:prstGeom>
          <a:noFill/>
        </p:spPr>
        <p:txBody>
          <a:bodyPr wrap="square" rtlCol="0">
            <a:spAutoFit/>
          </a:bodyPr>
          <a:lstStyle/>
          <a:p>
            <a:pPr fontAlgn="base"/>
            <a:r>
              <a:rPr lang="en-US" sz="2400" dirty="0"/>
              <a:t>A new sign designating the permanent site for Legion Collegiate Academy, a public dual enrollment charter high school, has been erected on Hwy. 901 (Mt. Holly Road).</a:t>
            </a:r>
          </a:p>
        </p:txBody>
      </p:sp>
      <p:pic>
        <p:nvPicPr>
          <p:cNvPr id="16" name="Content Placeholder 15">
            <a:extLst>
              <a:ext uri="{FF2B5EF4-FFF2-40B4-BE49-F238E27FC236}">
                <a16:creationId xmlns:a16="http://schemas.microsoft.com/office/drawing/2014/main" xmlns="" id="{370F88BD-B890-45BD-9E34-1282F46E13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9404" y="1845455"/>
            <a:ext cx="3336865" cy="2506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a:extLst>
              <a:ext uri="{FF2B5EF4-FFF2-40B4-BE49-F238E27FC236}">
                <a16:creationId xmlns:a16="http://schemas.microsoft.com/office/drawing/2014/main" xmlns="" id="{6B2AFECD-3765-40DC-BE68-8306349BD8BD}"/>
              </a:ext>
            </a:extLst>
          </p:cNvPr>
          <p:cNvSpPr txBox="1"/>
          <p:nvPr/>
        </p:nvSpPr>
        <p:spPr>
          <a:xfrm>
            <a:off x="8205990" y="3339050"/>
            <a:ext cx="3986010" cy="2862322"/>
          </a:xfrm>
          <a:prstGeom prst="rect">
            <a:avLst/>
          </a:prstGeom>
          <a:noFill/>
        </p:spPr>
        <p:txBody>
          <a:bodyPr wrap="square" rtlCol="0">
            <a:spAutoFit/>
          </a:bodyPr>
          <a:lstStyle/>
          <a:p>
            <a:pPr fontAlgn="base"/>
            <a:r>
              <a:rPr lang="en-US" dirty="0"/>
              <a:t>The 83-acre site is situated about one-half mile from I-77 off exit 73 and near Nichols Store. Groundbreaking for the 47,000-square foot building is expected later this summer. The school will contain 13 classrooms, three science laboratories, a 1,500-seat gymnasium, a student center and food court, locker rooms, a weight room, administrative and coaches’ offices. </a:t>
            </a:r>
          </a:p>
        </p:txBody>
      </p:sp>
      <p:pic>
        <p:nvPicPr>
          <p:cNvPr id="22" name="Picture 21">
            <a:extLst>
              <a:ext uri="{FF2B5EF4-FFF2-40B4-BE49-F238E27FC236}">
                <a16:creationId xmlns:a16="http://schemas.microsoft.com/office/drawing/2014/main" xmlns="" id="{4F0FF81D-7CD6-41B2-9C9F-CBE93FC27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32799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9C2EE-524C-40EC-96EF-0DC50E21DEDE}"/>
              </a:ext>
            </a:extLst>
          </p:cNvPr>
          <p:cNvSpPr>
            <a:spLocks noGrp="1"/>
          </p:cNvSpPr>
          <p:nvPr>
            <p:ph type="title"/>
          </p:nvPr>
        </p:nvSpPr>
        <p:spPr/>
        <p:txBody>
          <a:bodyPr/>
          <a:lstStyle/>
          <a:p>
            <a:r>
              <a:rPr lang="en-US" dirty="0"/>
              <a:t>Temp Site</a:t>
            </a:r>
          </a:p>
        </p:txBody>
      </p:sp>
      <p:sp>
        <p:nvSpPr>
          <p:cNvPr id="3" name="Content Placeholder 2">
            <a:extLst>
              <a:ext uri="{FF2B5EF4-FFF2-40B4-BE49-F238E27FC236}">
                <a16:creationId xmlns:a16="http://schemas.microsoft.com/office/drawing/2014/main" xmlns="" id="{04F9C714-B419-4B8D-9885-1C767ACD7BCE}"/>
              </a:ext>
            </a:extLst>
          </p:cNvPr>
          <p:cNvSpPr>
            <a:spLocks noGrp="1"/>
          </p:cNvSpPr>
          <p:nvPr>
            <p:ph idx="1"/>
          </p:nvPr>
        </p:nvSpPr>
        <p:spPr>
          <a:xfrm>
            <a:off x="838200" y="4771697"/>
            <a:ext cx="10515599" cy="1957139"/>
          </a:xfrm>
        </p:spPr>
        <p:txBody>
          <a:bodyPr>
            <a:normAutofit fontScale="92500" lnSpcReduction="20000"/>
          </a:bodyPr>
          <a:lstStyle/>
          <a:p>
            <a:pPr marL="0" indent="0" fontAlgn="base">
              <a:buNone/>
            </a:pPr>
            <a:r>
              <a:rPr lang="en-US" dirty="0"/>
              <a:t>Legion will open the 2019-2020 school year at a temporary site on the Trinity Bible Church property at 505 University Drive. The permanent location on Mt. Holly Road will open for the 2020-2021 school year. </a:t>
            </a:r>
          </a:p>
          <a:p>
            <a:pPr marL="0" indent="0" fontAlgn="base">
              <a:buNone/>
            </a:pPr>
            <a:r>
              <a:rPr lang="en-US" dirty="0"/>
              <a:t>LCA’s new school is designed to accommodate a capacity of 600 students with 300 attending morning classes and another 300 scheduled for afternoon classes.</a:t>
            </a:r>
          </a:p>
        </p:txBody>
      </p:sp>
      <p:pic>
        <p:nvPicPr>
          <p:cNvPr id="4" name="Picture 3">
            <a:extLst>
              <a:ext uri="{FF2B5EF4-FFF2-40B4-BE49-F238E27FC236}">
                <a16:creationId xmlns:a16="http://schemas.microsoft.com/office/drawing/2014/main" xmlns="" id="{7310AB90-D267-44C9-BEF8-13DCD1E49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pic>
        <p:nvPicPr>
          <p:cNvPr id="6" name="Picture 5">
            <a:extLst>
              <a:ext uri="{FF2B5EF4-FFF2-40B4-BE49-F238E27FC236}">
                <a16:creationId xmlns:a16="http://schemas.microsoft.com/office/drawing/2014/main" xmlns="" id="{48727DB0-185C-4EE1-9A1A-2F2C012DF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686" y="1690688"/>
            <a:ext cx="5052625" cy="276315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4503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8C1BA-00FF-4882-B3FE-985A8DB4C990}"/>
              </a:ext>
            </a:extLst>
          </p:cNvPr>
          <p:cNvSpPr>
            <a:spLocks noGrp="1"/>
          </p:cNvSpPr>
          <p:nvPr>
            <p:ph type="title"/>
          </p:nvPr>
        </p:nvSpPr>
        <p:spPr/>
        <p:txBody>
          <a:bodyPr/>
          <a:lstStyle/>
          <a:p>
            <a:r>
              <a:rPr lang="en-US" dirty="0"/>
              <a:t>Athletic Enrollment</a:t>
            </a:r>
          </a:p>
        </p:txBody>
      </p:sp>
      <p:graphicFrame>
        <p:nvGraphicFramePr>
          <p:cNvPr id="4" name="Content Placeholder 3">
            <a:extLst>
              <a:ext uri="{FF2B5EF4-FFF2-40B4-BE49-F238E27FC236}">
                <a16:creationId xmlns:a16="http://schemas.microsoft.com/office/drawing/2014/main" xmlns="" id="{6A7363BF-A515-46B5-BF14-2390C4AAA618}"/>
              </a:ext>
            </a:extLst>
          </p:cNvPr>
          <p:cNvGraphicFramePr>
            <a:graphicFrameLocks noGrp="1"/>
          </p:cNvGraphicFramePr>
          <p:nvPr>
            <p:ph idx="1"/>
            <p:extLst>
              <p:ext uri="{D42A27DB-BD31-4B8C-83A1-F6EECF244321}">
                <p14:modId xmlns:p14="http://schemas.microsoft.com/office/powerpoint/2010/main" val="40845596"/>
              </p:ext>
            </p:extLst>
          </p:nvPr>
        </p:nvGraphicFramePr>
        <p:xfrm>
          <a:off x="838200" y="1825625"/>
          <a:ext cx="10515600" cy="111252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xmlns="" val="3484120863"/>
                    </a:ext>
                  </a:extLst>
                </a:gridCol>
                <a:gridCol w="1314450">
                  <a:extLst>
                    <a:ext uri="{9D8B030D-6E8A-4147-A177-3AD203B41FA5}">
                      <a16:colId xmlns:a16="http://schemas.microsoft.com/office/drawing/2014/main" xmlns="" val="2342593748"/>
                    </a:ext>
                  </a:extLst>
                </a:gridCol>
                <a:gridCol w="1314450">
                  <a:extLst>
                    <a:ext uri="{9D8B030D-6E8A-4147-A177-3AD203B41FA5}">
                      <a16:colId xmlns:a16="http://schemas.microsoft.com/office/drawing/2014/main" xmlns="" val="3383539220"/>
                    </a:ext>
                  </a:extLst>
                </a:gridCol>
                <a:gridCol w="1314450">
                  <a:extLst>
                    <a:ext uri="{9D8B030D-6E8A-4147-A177-3AD203B41FA5}">
                      <a16:colId xmlns:a16="http://schemas.microsoft.com/office/drawing/2014/main" xmlns="" val="487445341"/>
                    </a:ext>
                  </a:extLst>
                </a:gridCol>
                <a:gridCol w="1314450">
                  <a:extLst>
                    <a:ext uri="{9D8B030D-6E8A-4147-A177-3AD203B41FA5}">
                      <a16:colId xmlns:a16="http://schemas.microsoft.com/office/drawing/2014/main" xmlns="" val="581492109"/>
                    </a:ext>
                  </a:extLst>
                </a:gridCol>
                <a:gridCol w="1314450">
                  <a:extLst>
                    <a:ext uri="{9D8B030D-6E8A-4147-A177-3AD203B41FA5}">
                      <a16:colId xmlns:a16="http://schemas.microsoft.com/office/drawing/2014/main" xmlns="" val="4115065707"/>
                    </a:ext>
                  </a:extLst>
                </a:gridCol>
                <a:gridCol w="1314450">
                  <a:extLst>
                    <a:ext uri="{9D8B030D-6E8A-4147-A177-3AD203B41FA5}">
                      <a16:colId xmlns:a16="http://schemas.microsoft.com/office/drawing/2014/main" xmlns="" val="1369119539"/>
                    </a:ext>
                  </a:extLst>
                </a:gridCol>
                <a:gridCol w="1314450">
                  <a:extLst>
                    <a:ext uri="{9D8B030D-6E8A-4147-A177-3AD203B41FA5}">
                      <a16:colId xmlns:a16="http://schemas.microsoft.com/office/drawing/2014/main" xmlns="" val="298853214"/>
                    </a:ext>
                  </a:extLst>
                </a:gridCol>
              </a:tblGrid>
              <a:tr h="370840">
                <a:tc gridSpan="4">
                  <a:txBody>
                    <a:bodyPr/>
                    <a:lstStyle/>
                    <a:p>
                      <a:pPr algn="ctr"/>
                      <a:r>
                        <a:rPr lang="en-US" dirty="0"/>
                        <a:t>FEMALE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MALE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592703849"/>
                  </a:ext>
                </a:extLst>
              </a:tr>
              <a:tr h="370840">
                <a:tc>
                  <a:txBody>
                    <a:bodyPr/>
                    <a:lstStyle/>
                    <a:p>
                      <a:pPr algn="ctr"/>
                      <a:r>
                        <a:rPr lang="en-US" dirty="0"/>
                        <a:t>NONE</a:t>
                      </a:r>
                    </a:p>
                  </a:txBody>
                  <a:tcPr/>
                </a:tc>
                <a:tc>
                  <a:txBody>
                    <a:bodyPr/>
                    <a:lstStyle/>
                    <a:p>
                      <a:pPr algn="ctr"/>
                      <a:r>
                        <a:rPr lang="en-US" dirty="0"/>
                        <a:t>1 SPORT</a:t>
                      </a:r>
                    </a:p>
                  </a:txBody>
                  <a:tcPr/>
                </a:tc>
                <a:tc>
                  <a:txBody>
                    <a:bodyPr/>
                    <a:lstStyle/>
                    <a:p>
                      <a:pPr algn="ctr"/>
                      <a:r>
                        <a:rPr lang="en-US" dirty="0"/>
                        <a:t>2 SPORTS </a:t>
                      </a:r>
                    </a:p>
                  </a:txBody>
                  <a:tcPr/>
                </a:tc>
                <a:tc>
                  <a:txBody>
                    <a:bodyPr/>
                    <a:lstStyle/>
                    <a:p>
                      <a:pPr algn="ctr"/>
                      <a:r>
                        <a:rPr lang="en-US" dirty="0"/>
                        <a:t>3 SPORTS</a:t>
                      </a:r>
                    </a:p>
                  </a:txBody>
                  <a:tcPr/>
                </a:tc>
                <a:tc>
                  <a:txBody>
                    <a:bodyPr/>
                    <a:lstStyle/>
                    <a:p>
                      <a:pPr algn="ctr"/>
                      <a:r>
                        <a:rPr lang="en-US" dirty="0"/>
                        <a:t>NONE</a:t>
                      </a:r>
                    </a:p>
                  </a:txBody>
                  <a:tcPr/>
                </a:tc>
                <a:tc>
                  <a:txBody>
                    <a:bodyPr/>
                    <a:lstStyle/>
                    <a:p>
                      <a:pPr algn="ctr"/>
                      <a:r>
                        <a:rPr lang="en-US" dirty="0"/>
                        <a:t>1 SPORT</a:t>
                      </a:r>
                    </a:p>
                  </a:txBody>
                  <a:tcPr/>
                </a:tc>
                <a:tc>
                  <a:txBody>
                    <a:bodyPr/>
                    <a:lstStyle/>
                    <a:p>
                      <a:pPr algn="ctr"/>
                      <a:r>
                        <a:rPr lang="en-US" dirty="0"/>
                        <a:t>2 SPORTS</a:t>
                      </a:r>
                    </a:p>
                  </a:txBody>
                  <a:tcPr/>
                </a:tc>
                <a:tc>
                  <a:txBody>
                    <a:bodyPr/>
                    <a:lstStyle/>
                    <a:p>
                      <a:pPr algn="ctr"/>
                      <a:r>
                        <a:rPr lang="en-US" dirty="0"/>
                        <a:t>3 SPORTS</a:t>
                      </a:r>
                    </a:p>
                  </a:txBody>
                  <a:tcPr/>
                </a:tc>
                <a:extLst>
                  <a:ext uri="{0D108BD9-81ED-4DB2-BD59-A6C34878D82A}">
                    <a16:rowId xmlns:a16="http://schemas.microsoft.com/office/drawing/2014/main" xmlns="" val="4141371918"/>
                  </a:ext>
                </a:extLst>
              </a:tr>
              <a:tr h="370840">
                <a:tc>
                  <a:txBody>
                    <a:bodyPr/>
                    <a:lstStyle/>
                    <a:p>
                      <a:pPr algn="ctr"/>
                      <a:r>
                        <a:rPr lang="en-US" dirty="0"/>
                        <a:t>15</a:t>
                      </a:r>
                    </a:p>
                  </a:txBody>
                  <a:tcPr/>
                </a:tc>
                <a:tc>
                  <a:txBody>
                    <a:bodyPr/>
                    <a:lstStyle/>
                    <a:p>
                      <a:pPr algn="ctr"/>
                      <a:r>
                        <a:rPr lang="en-US" dirty="0"/>
                        <a:t>48</a:t>
                      </a:r>
                    </a:p>
                  </a:txBody>
                  <a:tcPr/>
                </a:tc>
                <a:tc>
                  <a:txBody>
                    <a:bodyPr/>
                    <a:lstStyle/>
                    <a:p>
                      <a:pPr algn="ctr"/>
                      <a:r>
                        <a:rPr lang="en-US" dirty="0"/>
                        <a:t>30</a:t>
                      </a:r>
                    </a:p>
                  </a:txBody>
                  <a:tcPr/>
                </a:tc>
                <a:tc>
                  <a:txBody>
                    <a:bodyPr/>
                    <a:lstStyle/>
                    <a:p>
                      <a:pPr algn="ctr"/>
                      <a:r>
                        <a:rPr lang="en-US" dirty="0"/>
                        <a:t>18</a:t>
                      </a:r>
                    </a:p>
                  </a:txBody>
                  <a:tcPr/>
                </a:tc>
                <a:tc>
                  <a:txBody>
                    <a:bodyPr/>
                    <a:lstStyle/>
                    <a:p>
                      <a:pPr algn="ctr"/>
                      <a:r>
                        <a:rPr lang="en-US" dirty="0"/>
                        <a:t>14</a:t>
                      </a:r>
                    </a:p>
                  </a:txBody>
                  <a:tcPr/>
                </a:tc>
                <a:tc>
                  <a:txBody>
                    <a:bodyPr/>
                    <a:lstStyle/>
                    <a:p>
                      <a:pPr algn="ctr"/>
                      <a:r>
                        <a:rPr lang="en-US" dirty="0"/>
                        <a:t>48</a:t>
                      </a:r>
                    </a:p>
                  </a:txBody>
                  <a:tcPr/>
                </a:tc>
                <a:tc>
                  <a:txBody>
                    <a:bodyPr/>
                    <a:lstStyle/>
                    <a:p>
                      <a:pPr algn="ctr"/>
                      <a:r>
                        <a:rPr lang="en-US" dirty="0"/>
                        <a:t>42</a:t>
                      </a:r>
                    </a:p>
                  </a:txBody>
                  <a:tcPr/>
                </a:tc>
                <a:tc>
                  <a:txBody>
                    <a:bodyPr/>
                    <a:lstStyle/>
                    <a:p>
                      <a:pPr algn="ctr"/>
                      <a:r>
                        <a:rPr lang="en-US" dirty="0"/>
                        <a:t>10</a:t>
                      </a:r>
                    </a:p>
                  </a:txBody>
                  <a:tcPr/>
                </a:tc>
                <a:extLst>
                  <a:ext uri="{0D108BD9-81ED-4DB2-BD59-A6C34878D82A}">
                    <a16:rowId xmlns:a16="http://schemas.microsoft.com/office/drawing/2014/main" xmlns="" val="153552669"/>
                  </a:ext>
                </a:extLst>
              </a:tr>
            </a:tbl>
          </a:graphicData>
        </a:graphic>
      </p:graphicFrame>
      <p:graphicFrame>
        <p:nvGraphicFramePr>
          <p:cNvPr id="5" name="Table 4">
            <a:extLst>
              <a:ext uri="{FF2B5EF4-FFF2-40B4-BE49-F238E27FC236}">
                <a16:creationId xmlns:a16="http://schemas.microsoft.com/office/drawing/2014/main" xmlns="" id="{B6D08AF7-08DC-4709-BF05-1491B62D605F}"/>
              </a:ext>
            </a:extLst>
          </p:cNvPr>
          <p:cNvGraphicFramePr>
            <a:graphicFrameLocks noGrp="1"/>
          </p:cNvGraphicFramePr>
          <p:nvPr>
            <p:extLst>
              <p:ext uri="{D42A27DB-BD31-4B8C-83A1-F6EECF244321}">
                <p14:modId xmlns:p14="http://schemas.microsoft.com/office/powerpoint/2010/main" val="4251744270"/>
              </p:ext>
            </p:extLst>
          </p:nvPr>
        </p:nvGraphicFramePr>
        <p:xfrm>
          <a:off x="838201" y="3214567"/>
          <a:ext cx="10515603" cy="111252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xmlns="" val="1433221532"/>
                    </a:ext>
                  </a:extLst>
                </a:gridCol>
                <a:gridCol w="1502229">
                  <a:extLst>
                    <a:ext uri="{9D8B030D-6E8A-4147-A177-3AD203B41FA5}">
                      <a16:colId xmlns:a16="http://schemas.microsoft.com/office/drawing/2014/main" xmlns="" val="1620661750"/>
                    </a:ext>
                  </a:extLst>
                </a:gridCol>
                <a:gridCol w="1502229">
                  <a:extLst>
                    <a:ext uri="{9D8B030D-6E8A-4147-A177-3AD203B41FA5}">
                      <a16:colId xmlns:a16="http://schemas.microsoft.com/office/drawing/2014/main" xmlns="" val="3565479329"/>
                    </a:ext>
                  </a:extLst>
                </a:gridCol>
                <a:gridCol w="1502229">
                  <a:extLst>
                    <a:ext uri="{9D8B030D-6E8A-4147-A177-3AD203B41FA5}">
                      <a16:colId xmlns:a16="http://schemas.microsoft.com/office/drawing/2014/main" xmlns="" val="1035953783"/>
                    </a:ext>
                  </a:extLst>
                </a:gridCol>
                <a:gridCol w="1502229">
                  <a:extLst>
                    <a:ext uri="{9D8B030D-6E8A-4147-A177-3AD203B41FA5}">
                      <a16:colId xmlns:a16="http://schemas.microsoft.com/office/drawing/2014/main" xmlns="" val="2420041359"/>
                    </a:ext>
                  </a:extLst>
                </a:gridCol>
                <a:gridCol w="1502229">
                  <a:extLst>
                    <a:ext uri="{9D8B030D-6E8A-4147-A177-3AD203B41FA5}">
                      <a16:colId xmlns:a16="http://schemas.microsoft.com/office/drawing/2014/main" xmlns="" val="1637857972"/>
                    </a:ext>
                  </a:extLst>
                </a:gridCol>
                <a:gridCol w="1502229">
                  <a:extLst>
                    <a:ext uri="{9D8B030D-6E8A-4147-A177-3AD203B41FA5}">
                      <a16:colId xmlns:a16="http://schemas.microsoft.com/office/drawing/2014/main" xmlns="" val="3378091917"/>
                    </a:ext>
                  </a:extLst>
                </a:gridCol>
              </a:tblGrid>
              <a:tr h="370840">
                <a:tc gridSpan="7">
                  <a:txBody>
                    <a:bodyPr/>
                    <a:lstStyle/>
                    <a:p>
                      <a:pPr algn="ctr"/>
                      <a:r>
                        <a:rPr lang="en-US" dirty="0"/>
                        <a:t>FEMALE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599277741"/>
                  </a:ext>
                </a:extLst>
              </a:tr>
              <a:tr h="370840">
                <a:tc>
                  <a:txBody>
                    <a:bodyPr/>
                    <a:lstStyle/>
                    <a:p>
                      <a:pPr algn="ctr"/>
                      <a:r>
                        <a:rPr lang="en-US" dirty="0"/>
                        <a:t>VOLLEYBALL</a:t>
                      </a:r>
                    </a:p>
                  </a:txBody>
                  <a:tcPr/>
                </a:tc>
                <a:tc>
                  <a:txBody>
                    <a:bodyPr/>
                    <a:lstStyle/>
                    <a:p>
                      <a:pPr algn="ctr"/>
                      <a:r>
                        <a:rPr lang="en-US" dirty="0"/>
                        <a:t>BASKETBALL</a:t>
                      </a:r>
                    </a:p>
                  </a:txBody>
                  <a:tcPr/>
                </a:tc>
                <a:tc>
                  <a:txBody>
                    <a:bodyPr/>
                    <a:lstStyle/>
                    <a:p>
                      <a:pPr algn="ctr"/>
                      <a:r>
                        <a:rPr lang="en-US" dirty="0"/>
                        <a:t>SOFTBALL</a:t>
                      </a:r>
                    </a:p>
                  </a:txBody>
                  <a:tcPr/>
                </a:tc>
                <a:tc>
                  <a:txBody>
                    <a:bodyPr/>
                    <a:lstStyle/>
                    <a:p>
                      <a:pPr algn="ctr"/>
                      <a:r>
                        <a:rPr lang="en-US" dirty="0"/>
                        <a:t>SOCCER</a:t>
                      </a:r>
                    </a:p>
                  </a:txBody>
                  <a:tcPr/>
                </a:tc>
                <a:tc>
                  <a:txBody>
                    <a:bodyPr/>
                    <a:lstStyle/>
                    <a:p>
                      <a:pPr algn="ctr"/>
                      <a:r>
                        <a:rPr lang="en-US" dirty="0"/>
                        <a:t>LACROSSE</a:t>
                      </a:r>
                    </a:p>
                  </a:txBody>
                  <a:tcPr/>
                </a:tc>
                <a:tc>
                  <a:txBody>
                    <a:bodyPr/>
                    <a:lstStyle/>
                    <a:p>
                      <a:pPr algn="ctr"/>
                      <a:r>
                        <a:rPr lang="en-US" dirty="0"/>
                        <a:t>GOLF</a:t>
                      </a:r>
                    </a:p>
                  </a:txBody>
                  <a:tcPr/>
                </a:tc>
                <a:tc>
                  <a:txBody>
                    <a:bodyPr/>
                    <a:lstStyle/>
                    <a:p>
                      <a:pPr algn="ctr"/>
                      <a:r>
                        <a:rPr lang="en-US" dirty="0"/>
                        <a:t>X-COUNTRY</a:t>
                      </a:r>
                    </a:p>
                  </a:txBody>
                  <a:tcPr/>
                </a:tc>
                <a:extLst>
                  <a:ext uri="{0D108BD9-81ED-4DB2-BD59-A6C34878D82A}">
                    <a16:rowId xmlns:a16="http://schemas.microsoft.com/office/drawing/2014/main" xmlns="" val="3715198475"/>
                  </a:ext>
                </a:extLst>
              </a:tr>
              <a:tr h="370840">
                <a:tc>
                  <a:txBody>
                    <a:bodyPr/>
                    <a:lstStyle/>
                    <a:p>
                      <a:pPr algn="ctr"/>
                      <a:r>
                        <a:rPr lang="en-US" dirty="0"/>
                        <a:t>35</a:t>
                      </a:r>
                    </a:p>
                  </a:txBody>
                  <a:tcPr/>
                </a:tc>
                <a:tc>
                  <a:txBody>
                    <a:bodyPr/>
                    <a:lstStyle/>
                    <a:p>
                      <a:pPr algn="ctr"/>
                      <a:r>
                        <a:rPr lang="en-US" dirty="0"/>
                        <a:t>29</a:t>
                      </a:r>
                    </a:p>
                  </a:txBody>
                  <a:tcPr/>
                </a:tc>
                <a:tc>
                  <a:txBody>
                    <a:bodyPr/>
                    <a:lstStyle/>
                    <a:p>
                      <a:pPr algn="ctr"/>
                      <a:r>
                        <a:rPr lang="en-US" dirty="0"/>
                        <a:t>29</a:t>
                      </a:r>
                    </a:p>
                  </a:txBody>
                  <a:tcPr/>
                </a:tc>
                <a:tc>
                  <a:txBody>
                    <a:bodyPr/>
                    <a:lstStyle/>
                    <a:p>
                      <a:pPr algn="ctr"/>
                      <a:r>
                        <a:rPr lang="en-US" dirty="0"/>
                        <a:t>16</a:t>
                      </a:r>
                    </a:p>
                  </a:txBody>
                  <a:tcPr/>
                </a:tc>
                <a:tc>
                  <a:txBody>
                    <a:bodyPr/>
                    <a:lstStyle/>
                    <a:p>
                      <a:pPr algn="ctr"/>
                      <a:r>
                        <a:rPr lang="en-US" dirty="0"/>
                        <a:t>0*</a:t>
                      </a:r>
                    </a:p>
                  </a:txBody>
                  <a:tcPr/>
                </a:tc>
                <a:tc>
                  <a:txBody>
                    <a:bodyPr/>
                    <a:lstStyle/>
                    <a:p>
                      <a:pPr algn="ctr"/>
                      <a:r>
                        <a:rPr lang="en-US" dirty="0"/>
                        <a:t>11</a:t>
                      </a:r>
                    </a:p>
                  </a:txBody>
                  <a:tcPr/>
                </a:tc>
                <a:tc>
                  <a:txBody>
                    <a:bodyPr/>
                    <a:lstStyle/>
                    <a:p>
                      <a:pPr algn="ctr"/>
                      <a:r>
                        <a:rPr lang="en-US" dirty="0"/>
                        <a:t>9</a:t>
                      </a:r>
                    </a:p>
                  </a:txBody>
                  <a:tcPr/>
                </a:tc>
                <a:extLst>
                  <a:ext uri="{0D108BD9-81ED-4DB2-BD59-A6C34878D82A}">
                    <a16:rowId xmlns:a16="http://schemas.microsoft.com/office/drawing/2014/main" xmlns="" val="3922112156"/>
                  </a:ext>
                </a:extLst>
              </a:tr>
            </a:tbl>
          </a:graphicData>
        </a:graphic>
      </p:graphicFrame>
      <p:graphicFrame>
        <p:nvGraphicFramePr>
          <p:cNvPr id="6" name="Table 5">
            <a:extLst>
              <a:ext uri="{FF2B5EF4-FFF2-40B4-BE49-F238E27FC236}">
                <a16:creationId xmlns:a16="http://schemas.microsoft.com/office/drawing/2014/main" xmlns="" id="{0E591FE7-ACAD-40F5-9500-5339AF0072C0}"/>
              </a:ext>
            </a:extLst>
          </p:cNvPr>
          <p:cNvGraphicFramePr>
            <a:graphicFrameLocks noGrp="1"/>
          </p:cNvGraphicFramePr>
          <p:nvPr>
            <p:extLst>
              <p:ext uri="{D42A27DB-BD31-4B8C-83A1-F6EECF244321}">
                <p14:modId xmlns:p14="http://schemas.microsoft.com/office/powerpoint/2010/main" val="2818695605"/>
              </p:ext>
            </p:extLst>
          </p:nvPr>
        </p:nvGraphicFramePr>
        <p:xfrm>
          <a:off x="838197" y="4637668"/>
          <a:ext cx="10515603" cy="111252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xmlns="" val="1433221532"/>
                    </a:ext>
                  </a:extLst>
                </a:gridCol>
                <a:gridCol w="1502229">
                  <a:extLst>
                    <a:ext uri="{9D8B030D-6E8A-4147-A177-3AD203B41FA5}">
                      <a16:colId xmlns:a16="http://schemas.microsoft.com/office/drawing/2014/main" xmlns="" val="1620661750"/>
                    </a:ext>
                  </a:extLst>
                </a:gridCol>
                <a:gridCol w="1502229">
                  <a:extLst>
                    <a:ext uri="{9D8B030D-6E8A-4147-A177-3AD203B41FA5}">
                      <a16:colId xmlns:a16="http://schemas.microsoft.com/office/drawing/2014/main" xmlns="" val="3565479329"/>
                    </a:ext>
                  </a:extLst>
                </a:gridCol>
                <a:gridCol w="1502229">
                  <a:extLst>
                    <a:ext uri="{9D8B030D-6E8A-4147-A177-3AD203B41FA5}">
                      <a16:colId xmlns:a16="http://schemas.microsoft.com/office/drawing/2014/main" xmlns="" val="1035953783"/>
                    </a:ext>
                  </a:extLst>
                </a:gridCol>
                <a:gridCol w="1502229">
                  <a:extLst>
                    <a:ext uri="{9D8B030D-6E8A-4147-A177-3AD203B41FA5}">
                      <a16:colId xmlns:a16="http://schemas.microsoft.com/office/drawing/2014/main" xmlns="" val="2420041359"/>
                    </a:ext>
                  </a:extLst>
                </a:gridCol>
                <a:gridCol w="1502229">
                  <a:extLst>
                    <a:ext uri="{9D8B030D-6E8A-4147-A177-3AD203B41FA5}">
                      <a16:colId xmlns:a16="http://schemas.microsoft.com/office/drawing/2014/main" xmlns="" val="1637857972"/>
                    </a:ext>
                  </a:extLst>
                </a:gridCol>
                <a:gridCol w="1502229">
                  <a:extLst>
                    <a:ext uri="{9D8B030D-6E8A-4147-A177-3AD203B41FA5}">
                      <a16:colId xmlns:a16="http://schemas.microsoft.com/office/drawing/2014/main" xmlns="" val="3378091917"/>
                    </a:ext>
                  </a:extLst>
                </a:gridCol>
              </a:tblGrid>
              <a:tr h="370840">
                <a:tc gridSpan="7">
                  <a:txBody>
                    <a:bodyPr/>
                    <a:lstStyle/>
                    <a:p>
                      <a:pPr algn="ctr"/>
                      <a:r>
                        <a:rPr lang="en-US" dirty="0"/>
                        <a:t>MALE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599277741"/>
                  </a:ext>
                </a:extLst>
              </a:tr>
              <a:tr h="370840">
                <a:tc>
                  <a:txBody>
                    <a:bodyPr/>
                    <a:lstStyle/>
                    <a:p>
                      <a:pPr algn="ctr"/>
                      <a:r>
                        <a:rPr lang="en-US" dirty="0"/>
                        <a:t>FOOTBALL</a:t>
                      </a:r>
                    </a:p>
                  </a:txBody>
                  <a:tcPr/>
                </a:tc>
                <a:tc>
                  <a:txBody>
                    <a:bodyPr/>
                    <a:lstStyle/>
                    <a:p>
                      <a:pPr algn="ctr"/>
                      <a:r>
                        <a:rPr lang="en-US" dirty="0"/>
                        <a:t>BASKETBALL</a:t>
                      </a:r>
                    </a:p>
                  </a:txBody>
                  <a:tcPr/>
                </a:tc>
                <a:tc>
                  <a:txBody>
                    <a:bodyPr/>
                    <a:lstStyle/>
                    <a:p>
                      <a:pPr algn="ctr"/>
                      <a:r>
                        <a:rPr lang="en-US" dirty="0"/>
                        <a:t>BASEBALL</a:t>
                      </a:r>
                    </a:p>
                  </a:txBody>
                  <a:tcPr/>
                </a:tc>
                <a:tc>
                  <a:txBody>
                    <a:bodyPr/>
                    <a:lstStyle/>
                    <a:p>
                      <a:pPr algn="ctr"/>
                      <a:r>
                        <a:rPr lang="en-US" dirty="0"/>
                        <a:t>SOCCER</a:t>
                      </a:r>
                    </a:p>
                  </a:txBody>
                  <a:tcPr/>
                </a:tc>
                <a:tc>
                  <a:txBody>
                    <a:bodyPr/>
                    <a:lstStyle/>
                    <a:p>
                      <a:pPr algn="ctr"/>
                      <a:r>
                        <a:rPr lang="en-US" dirty="0"/>
                        <a:t>LACROSSE</a:t>
                      </a:r>
                    </a:p>
                  </a:txBody>
                  <a:tcPr/>
                </a:tc>
                <a:tc>
                  <a:txBody>
                    <a:bodyPr/>
                    <a:lstStyle/>
                    <a:p>
                      <a:pPr algn="ctr"/>
                      <a:r>
                        <a:rPr lang="en-US" dirty="0"/>
                        <a:t>GOLF</a:t>
                      </a:r>
                    </a:p>
                  </a:txBody>
                  <a:tcPr/>
                </a:tc>
                <a:tc>
                  <a:txBody>
                    <a:bodyPr/>
                    <a:lstStyle/>
                    <a:p>
                      <a:pPr algn="ctr"/>
                      <a:r>
                        <a:rPr lang="en-US" dirty="0"/>
                        <a:t>X-COUNTRY</a:t>
                      </a:r>
                    </a:p>
                  </a:txBody>
                  <a:tcPr/>
                </a:tc>
                <a:extLst>
                  <a:ext uri="{0D108BD9-81ED-4DB2-BD59-A6C34878D82A}">
                    <a16:rowId xmlns:a16="http://schemas.microsoft.com/office/drawing/2014/main" xmlns="" val="3715198475"/>
                  </a:ext>
                </a:extLst>
              </a:tr>
              <a:tr h="370840">
                <a:tc>
                  <a:txBody>
                    <a:bodyPr/>
                    <a:lstStyle/>
                    <a:p>
                      <a:pPr algn="ctr"/>
                      <a:r>
                        <a:rPr lang="en-US" dirty="0"/>
                        <a:t>57</a:t>
                      </a:r>
                    </a:p>
                  </a:txBody>
                  <a:tcPr/>
                </a:tc>
                <a:tc>
                  <a:txBody>
                    <a:bodyPr/>
                    <a:lstStyle/>
                    <a:p>
                      <a:pPr algn="ctr"/>
                      <a:r>
                        <a:rPr lang="en-US" dirty="0"/>
                        <a:t>43</a:t>
                      </a:r>
                    </a:p>
                  </a:txBody>
                  <a:tcPr/>
                </a:tc>
                <a:tc>
                  <a:txBody>
                    <a:bodyPr/>
                    <a:lstStyle/>
                    <a:p>
                      <a:pPr algn="ctr"/>
                      <a:r>
                        <a:rPr lang="en-US" dirty="0"/>
                        <a:t>31</a:t>
                      </a:r>
                    </a:p>
                  </a:txBody>
                  <a:tcPr/>
                </a:tc>
                <a:tc>
                  <a:txBody>
                    <a:bodyPr/>
                    <a:lstStyle/>
                    <a:p>
                      <a:pPr algn="ctr"/>
                      <a:r>
                        <a:rPr lang="en-US" dirty="0"/>
                        <a:t>14</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9</a:t>
                      </a:r>
                    </a:p>
                  </a:txBody>
                  <a:tcPr/>
                </a:tc>
                <a:extLst>
                  <a:ext uri="{0D108BD9-81ED-4DB2-BD59-A6C34878D82A}">
                    <a16:rowId xmlns:a16="http://schemas.microsoft.com/office/drawing/2014/main" xmlns="" val="3922112156"/>
                  </a:ext>
                </a:extLst>
              </a:tr>
            </a:tbl>
          </a:graphicData>
        </a:graphic>
      </p:graphicFrame>
      <p:pic>
        <p:nvPicPr>
          <p:cNvPr id="7" name="Picture 6">
            <a:extLst>
              <a:ext uri="{FF2B5EF4-FFF2-40B4-BE49-F238E27FC236}">
                <a16:creationId xmlns:a16="http://schemas.microsoft.com/office/drawing/2014/main" xmlns="" id="{06B3D933-9041-4188-AA56-20B6E32B1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
        <p:nvSpPr>
          <p:cNvPr id="3" name="TextBox 2">
            <a:extLst>
              <a:ext uri="{FF2B5EF4-FFF2-40B4-BE49-F238E27FC236}">
                <a16:creationId xmlns:a16="http://schemas.microsoft.com/office/drawing/2014/main" xmlns="" id="{4ECFF2DA-737F-4E30-8996-29B017CF5863}"/>
              </a:ext>
            </a:extLst>
          </p:cNvPr>
          <p:cNvSpPr txBox="1"/>
          <p:nvPr/>
        </p:nvSpPr>
        <p:spPr>
          <a:xfrm>
            <a:off x="838197" y="1318082"/>
            <a:ext cx="4879431" cy="369332"/>
          </a:xfrm>
          <a:prstGeom prst="rect">
            <a:avLst/>
          </a:prstGeom>
          <a:noFill/>
        </p:spPr>
        <p:txBody>
          <a:bodyPr wrap="square" rtlCol="0">
            <a:spAutoFit/>
          </a:bodyPr>
          <a:lstStyle/>
          <a:p>
            <a:r>
              <a:rPr lang="en-US" dirty="0"/>
              <a:t>Numbers based on latest enrollment number: 234</a:t>
            </a:r>
          </a:p>
        </p:txBody>
      </p:sp>
      <p:sp>
        <p:nvSpPr>
          <p:cNvPr id="8" name="TextBox 7">
            <a:extLst>
              <a:ext uri="{FF2B5EF4-FFF2-40B4-BE49-F238E27FC236}">
                <a16:creationId xmlns:a16="http://schemas.microsoft.com/office/drawing/2014/main" xmlns="" id="{8AE149B3-E2FA-45B0-89A5-F503AA326829}"/>
              </a:ext>
            </a:extLst>
          </p:cNvPr>
          <p:cNvSpPr txBox="1"/>
          <p:nvPr/>
        </p:nvSpPr>
        <p:spPr>
          <a:xfrm>
            <a:off x="838197" y="6148552"/>
            <a:ext cx="10515603" cy="369332"/>
          </a:xfrm>
          <a:prstGeom prst="rect">
            <a:avLst/>
          </a:prstGeom>
          <a:noFill/>
        </p:spPr>
        <p:txBody>
          <a:bodyPr wrap="square" rtlCol="0">
            <a:spAutoFit/>
          </a:bodyPr>
          <a:lstStyle/>
          <a:p>
            <a:r>
              <a:rPr lang="en-US" dirty="0"/>
              <a:t>* - Lacrosse was mistakenly not listed on the enrollment form.  The numbers are higher than what is indicated.</a:t>
            </a:r>
          </a:p>
        </p:txBody>
      </p:sp>
    </p:spTree>
    <p:extLst>
      <p:ext uri="{BB962C8B-B14F-4D97-AF65-F5344CB8AC3E}">
        <p14:creationId xmlns:p14="http://schemas.microsoft.com/office/powerpoint/2010/main" val="391120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573D8-3F8A-47AD-82D2-97C8DE4F86AA}"/>
              </a:ext>
            </a:extLst>
          </p:cNvPr>
          <p:cNvSpPr>
            <a:spLocks noGrp="1"/>
          </p:cNvSpPr>
          <p:nvPr>
            <p:ph type="title"/>
          </p:nvPr>
        </p:nvSpPr>
        <p:spPr/>
        <p:txBody>
          <a:bodyPr/>
          <a:lstStyle/>
          <a:p>
            <a:r>
              <a:rPr lang="en-US" dirty="0"/>
              <a:t>Athletic Staff Administration</a:t>
            </a:r>
          </a:p>
        </p:txBody>
      </p:sp>
      <p:sp>
        <p:nvSpPr>
          <p:cNvPr id="11" name="Content Placeholder 10">
            <a:extLst>
              <a:ext uri="{FF2B5EF4-FFF2-40B4-BE49-F238E27FC236}">
                <a16:creationId xmlns:a16="http://schemas.microsoft.com/office/drawing/2014/main" xmlns="" id="{BAC36AF3-6ABA-401D-B748-4C4BB99F6320}"/>
              </a:ext>
            </a:extLst>
          </p:cNvPr>
          <p:cNvSpPr>
            <a:spLocks noGrp="1"/>
          </p:cNvSpPr>
          <p:nvPr>
            <p:ph idx="1"/>
          </p:nvPr>
        </p:nvSpPr>
        <p:spPr>
          <a:xfrm>
            <a:off x="412676" y="1825622"/>
            <a:ext cx="2623330" cy="3108543"/>
          </a:xfrm>
        </p:spPr>
        <p:txBody>
          <a:bodyPr>
            <a:noAutofit/>
          </a:bodyPr>
          <a:lstStyle/>
          <a:p>
            <a:pPr marL="0" indent="0" algn="ctr">
              <a:buNone/>
            </a:pPr>
            <a:r>
              <a:rPr lang="en-US" dirty="0"/>
              <a:t>AD</a:t>
            </a:r>
          </a:p>
          <a:p>
            <a:pPr marL="0" indent="0" algn="ctr">
              <a:buNone/>
            </a:pPr>
            <a:r>
              <a:rPr lang="en-US" dirty="0"/>
              <a:t>HEAD FOOTBALL</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Strait Herron</a:t>
            </a:r>
          </a:p>
        </p:txBody>
      </p:sp>
      <p:sp>
        <p:nvSpPr>
          <p:cNvPr id="13" name="TextBox 12">
            <a:extLst>
              <a:ext uri="{FF2B5EF4-FFF2-40B4-BE49-F238E27FC236}">
                <a16:creationId xmlns:a16="http://schemas.microsoft.com/office/drawing/2014/main" xmlns="" id="{AB90DE16-DA12-41A7-96E6-FFC102D0858E}"/>
              </a:ext>
            </a:extLst>
          </p:cNvPr>
          <p:cNvSpPr txBox="1"/>
          <p:nvPr/>
        </p:nvSpPr>
        <p:spPr>
          <a:xfrm>
            <a:off x="3142593" y="1825624"/>
            <a:ext cx="2459422" cy="3108543"/>
          </a:xfrm>
          <a:prstGeom prst="rect">
            <a:avLst/>
          </a:prstGeom>
          <a:noFill/>
        </p:spPr>
        <p:txBody>
          <a:bodyPr wrap="square" rtlCol="0">
            <a:spAutoFit/>
          </a:bodyPr>
          <a:lstStyle/>
          <a:p>
            <a:pPr algn="ctr"/>
            <a:r>
              <a:rPr lang="en-US" sz="2800" dirty="0"/>
              <a:t>ASST AD </a:t>
            </a:r>
          </a:p>
          <a:p>
            <a:pPr algn="ctr"/>
            <a:r>
              <a:rPr lang="en-US" sz="2800" dirty="0"/>
              <a:t>ASST FOOTBALL</a:t>
            </a:r>
          </a:p>
          <a:p>
            <a:pPr algn="ctr"/>
            <a:endParaRPr lang="en-US" sz="2800" dirty="0"/>
          </a:p>
          <a:p>
            <a:pPr algn="ctr"/>
            <a:endParaRPr lang="en-US" sz="2800" dirty="0"/>
          </a:p>
          <a:p>
            <a:pPr algn="ctr"/>
            <a:endParaRPr lang="en-US" sz="2800" dirty="0"/>
          </a:p>
          <a:p>
            <a:pPr algn="ctr"/>
            <a:endParaRPr lang="en-US" sz="2800" dirty="0"/>
          </a:p>
          <a:p>
            <a:pPr algn="ctr"/>
            <a:r>
              <a:rPr lang="en-US" sz="2800" dirty="0"/>
              <a:t>Bobby Carroll</a:t>
            </a:r>
          </a:p>
        </p:txBody>
      </p:sp>
      <p:sp>
        <p:nvSpPr>
          <p:cNvPr id="14" name="TextBox 13">
            <a:extLst>
              <a:ext uri="{FF2B5EF4-FFF2-40B4-BE49-F238E27FC236}">
                <a16:creationId xmlns:a16="http://schemas.microsoft.com/office/drawing/2014/main" xmlns="" id="{D21749E1-0726-483D-8FB4-45BFEEFE7C65}"/>
              </a:ext>
            </a:extLst>
          </p:cNvPr>
          <p:cNvSpPr txBox="1"/>
          <p:nvPr/>
        </p:nvSpPr>
        <p:spPr>
          <a:xfrm>
            <a:off x="5990898" y="1825623"/>
            <a:ext cx="2575034" cy="3108543"/>
          </a:xfrm>
          <a:prstGeom prst="rect">
            <a:avLst/>
          </a:prstGeom>
          <a:noFill/>
        </p:spPr>
        <p:txBody>
          <a:bodyPr wrap="square" rtlCol="0">
            <a:spAutoFit/>
          </a:bodyPr>
          <a:lstStyle/>
          <a:p>
            <a:pPr algn="ctr"/>
            <a:r>
              <a:rPr lang="en-US" sz="2800" dirty="0"/>
              <a:t>STRENGTH &amp; DEVELOPMENT</a:t>
            </a:r>
          </a:p>
          <a:p>
            <a:pPr algn="ctr"/>
            <a:endParaRPr lang="en-US" sz="2800" dirty="0"/>
          </a:p>
          <a:p>
            <a:pPr algn="ctr"/>
            <a:endParaRPr lang="en-US" sz="2800" dirty="0"/>
          </a:p>
          <a:p>
            <a:pPr algn="ctr"/>
            <a:endParaRPr lang="en-US" sz="2800" dirty="0"/>
          </a:p>
          <a:p>
            <a:pPr algn="ctr"/>
            <a:endParaRPr lang="en-US" sz="2800" dirty="0"/>
          </a:p>
          <a:p>
            <a:pPr algn="ctr"/>
            <a:r>
              <a:rPr lang="en-US" sz="2800" dirty="0"/>
              <a:t>Jimmy Wallace</a:t>
            </a:r>
          </a:p>
        </p:txBody>
      </p:sp>
      <p:sp>
        <p:nvSpPr>
          <p:cNvPr id="15" name="TextBox 14">
            <a:extLst>
              <a:ext uri="{FF2B5EF4-FFF2-40B4-BE49-F238E27FC236}">
                <a16:creationId xmlns:a16="http://schemas.microsoft.com/office/drawing/2014/main" xmlns="" id="{47CD8C8C-9101-4034-9B0B-6273CD82D91D}"/>
              </a:ext>
            </a:extLst>
          </p:cNvPr>
          <p:cNvSpPr txBox="1"/>
          <p:nvPr/>
        </p:nvSpPr>
        <p:spPr>
          <a:xfrm>
            <a:off x="8954815" y="1825622"/>
            <a:ext cx="2575034" cy="3108543"/>
          </a:xfrm>
          <a:prstGeom prst="rect">
            <a:avLst/>
          </a:prstGeom>
          <a:noFill/>
        </p:spPr>
        <p:txBody>
          <a:bodyPr wrap="square" rtlCol="0">
            <a:spAutoFit/>
          </a:bodyPr>
          <a:lstStyle/>
          <a:p>
            <a:pPr algn="ctr"/>
            <a:r>
              <a:rPr lang="en-US" sz="2800" dirty="0"/>
              <a:t>Guidance/NCAA Clearinghouse</a:t>
            </a:r>
          </a:p>
          <a:p>
            <a:pPr algn="ctr"/>
            <a:endParaRPr lang="en-US" sz="2800" dirty="0"/>
          </a:p>
          <a:p>
            <a:pPr algn="ctr"/>
            <a:endParaRPr lang="en-US" sz="2800" dirty="0"/>
          </a:p>
          <a:p>
            <a:pPr algn="ctr"/>
            <a:endParaRPr lang="en-US" sz="2800" dirty="0"/>
          </a:p>
          <a:p>
            <a:pPr algn="ctr"/>
            <a:endParaRPr lang="en-US" sz="2800" dirty="0"/>
          </a:p>
          <a:p>
            <a:pPr algn="ctr"/>
            <a:r>
              <a:rPr lang="en-US" sz="2800" dirty="0"/>
              <a:t>Bobby Page</a:t>
            </a:r>
          </a:p>
        </p:txBody>
      </p:sp>
      <p:pic>
        <p:nvPicPr>
          <p:cNvPr id="17" name="Picture 16">
            <a:hlinkClick r:id="rId2"/>
            <a:extLst>
              <a:ext uri="{FF2B5EF4-FFF2-40B4-BE49-F238E27FC236}">
                <a16:creationId xmlns:a16="http://schemas.microsoft.com/office/drawing/2014/main" xmlns="" id="{236BC6B8-294F-44F0-9C03-C2B8A2E24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384" y="2699446"/>
            <a:ext cx="1365839" cy="1775591"/>
          </a:xfrm>
          <a:prstGeom prst="rect">
            <a:avLst/>
          </a:prstGeom>
        </p:spPr>
      </p:pic>
      <p:pic>
        <p:nvPicPr>
          <p:cNvPr id="9" name="Picture 8">
            <a:hlinkClick r:id="rId4"/>
            <a:extLst>
              <a:ext uri="{FF2B5EF4-FFF2-40B4-BE49-F238E27FC236}">
                <a16:creationId xmlns:a16="http://schemas.microsoft.com/office/drawing/2014/main" xmlns="" id="{0A019904-A637-4352-AD30-13E667D44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736" y="2699446"/>
            <a:ext cx="1360376" cy="1775590"/>
          </a:xfrm>
          <a:prstGeom prst="rect">
            <a:avLst/>
          </a:prstGeom>
        </p:spPr>
      </p:pic>
      <p:pic>
        <p:nvPicPr>
          <p:cNvPr id="19" name="Picture 18">
            <a:hlinkClick r:id="rId6"/>
            <a:extLst>
              <a:ext uri="{FF2B5EF4-FFF2-40B4-BE49-F238E27FC236}">
                <a16:creationId xmlns:a16="http://schemas.microsoft.com/office/drawing/2014/main" xmlns="" id="{A431409C-BA98-4015-B724-B616956538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4276" y="2699446"/>
            <a:ext cx="1268278" cy="1775590"/>
          </a:xfrm>
          <a:prstGeom prst="rect">
            <a:avLst/>
          </a:prstGeom>
        </p:spPr>
      </p:pic>
      <p:pic>
        <p:nvPicPr>
          <p:cNvPr id="20" name="Picture 19">
            <a:extLst>
              <a:ext uri="{FF2B5EF4-FFF2-40B4-BE49-F238E27FC236}">
                <a16:creationId xmlns:a16="http://schemas.microsoft.com/office/drawing/2014/main" xmlns="" id="{1633BB65-68C0-4F1D-84EE-E701665249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pic>
        <p:nvPicPr>
          <p:cNvPr id="22" name="Picture 21">
            <a:extLst>
              <a:ext uri="{FF2B5EF4-FFF2-40B4-BE49-F238E27FC236}">
                <a16:creationId xmlns:a16="http://schemas.microsoft.com/office/drawing/2014/main" xmlns="" id="{257B669D-D503-43B0-BD49-F7DF674C46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7560" y="4706500"/>
            <a:ext cx="3695700" cy="19086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a:extLst>
              <a:ext uri="{FF2B5EF4-FFF2-40B4-BE49-F238E27FC236}">
                <a16:creationId xmlns:a16="http://schemas.microsoft.com/office/drawing/2014/main" xmlns="" id="{C65E25C1-20F9-4550-91A0-D6B53ED4E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2592" y="2699446"/>
            <a:ext cx="1339480" cy="1775590"/>
          </a:xfrm>
          <a:prstGeom prst="rect">
            <a:avLst/>
          </a:prstGeom>
        </p:spPr>
      </p:pic>
      <p:sp>
        <p:nvSpPr>
          <p:cNvPr id="5" name="TextBox 4">
            <a:extLst>
              <a:ext uri="{FF2B5EF4-FFF2-40B4-BE49-F238E27FC236}">
                <a16:creationId xmlns:a16="http://schemas.microsoft.com/office/drawing/2014/main" xmlns="" id="{8ACCD26C-18AA-405B-AC32-013537BB23CB}"/>
              </a:ext>
            </a:extLst>
          </p:cNvPr>
          <p:cNvSpPr txBox="1"/>
          <p:nvPr/>
        </p:nvSpPr>
        <p:spPr>
          <a:xfrm>
            <a:off x="412676" y="5969876"/>
            <a:ext cx="2498690" cy="369332"/>
          </a:xfrm>
          <a:prstGeom prst="rect">
            <a:avLst/>
          </a:prstGeom>
          <a:noFill/>
        </p:spPr>
        <p:txBody>
          <a:bodyPr wrap="square" rtlCol="0">
            <a:spAutoFit/>
          </a:bodyPr>
          <a:lstStyle/>
          <a:p>
            <a:r>
              <a:rPr lang="en-US" dirty="0"/>
              <a:t>Click on photo to see bio</a:t>
            </a:r>
          </a:p>
        </p:txBody>
      </p:sp>
    </p:spTree>
    <p:extLst>
      <p:ext uri="{BB962C8B-B14F-4D97-AF65-F5344CB8AC3E}">
        <p14:creationId xmlns:p14="http://schemas.microsoft.com/office/powerpoint/2010/main" val="113355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990D8-C39A-4B9E-83C3-2BA206C84774}"/>
              </a:ext>
            </a:extLst>
          </p:cNvPr>
          <p:cNvSpPr>
            <a:spLocks noGrp="1"/>
          </p:cNvSpPr>
          <p:nvPr>
            <p:ph type="title"/>
          </p:nvPr>
        </p:nvSpPr>
        <p:spPr/>
        <p:txBody>
          <a:bodyPr/>
          <a:lstStyle/>
          <a:p>
            <a:r>
              <a:rPr lang="en-US" dirty="0"/>
              <a:t>Athletic Coaching Staff</a:t>
            </a:r>
          </a:p>
        </p:txBody>
      </p:sp>
      <p:sp>
        <p:nvSpPr>
          <p:cNvPr id="4" name="TextBox 3">
            <a:extLst>
              <a:ext uri="{FF2B5EF4-FFF2-40B4-BE49-F238E27FC236}">
                <a16:creationId xmlns:a16="http://schemas.microsoft.com/office/drawing/2014/main" xmlns="" id="{8B64493A-2D81-4FDC-8C4A-082C55E6899B}"/>
              </a:ext>
            </a:extLst>
          </p:cNvPr>
          <p:cNvSpPr txBox="1"/>
          <p:nvPr/>
        </p:nvSpPr>
        <p:spPr>
          <a:xfrm>
            <a:off x="1599581" y="4485422"/>
            <a:ext cx="1661685" cy="2308324"/>
          </a:xfrm>
          <a:prstGeom prst="rect">
            <a:avLst/>
          </a:prstGeom>
          <a:noFill/>
        </p:spPr>
        <p:txBody>
          <a:bodyPr wrap="square" rtlCol="0">
            <a:spAutoFit/>
          </a:bodyPr>
          <a:lstStyle/>
          <a:p>
            <a:pPr algn="ctr"/>
            <a:r>
              <a:rPr lang="en-US" dirty="0"/>
              <a:t>VOLLEYBALL</a:t>
            </a:r>
          </a:p>
          <a:p>
            <a:endParaRPr lang="en-US" dirty="0"/>
          </a:p>
          <a:p>
            <a:endParaRPr lang="en-US" dirty="0"/>
          </a:p>
          <a:p>
            <a:endParaRPr lang="en-US" dirty="0"/>
          </a:p>
          <a:p>
            <a:endParaRPr lang="en-US" dirty="0"/>
          </a:p>
          <a:p>
            <a:endParaRPr lang="en-US" dirty="0"/>
          </a:p>
          <a:p>
            <a:pPr algn="ctr"/>
            <a:r>
              <a:rPr lang="en-US" dirty="0"/>
              <a:t>Humberto</a:t>
            </a:r>
          </a:p>
          <a:p>
            <a:pPr algn="ctr"/>
            <a:r>
              <a:rPr lang="en-US" dirty="0"/>
              <a:t>Guevara</a:t>
            </a:r>
          </a:p>
        </p:txBody>
      </p:sp>
      <p:pic>
        <p:nvPicPr>
          <p:cNvPr id="6" name="Picture 5">
            <a:hlinkClick r:id="rId2"/>
            <a:extLst>
              <a:ext uri="{FF2B5EF4-FFF2-40B4-BE49-F238E27FC236}">
                <a16:creationId xmlns:a16="http://schemas.microsoft.com/office/drawing/2014/main" xmlns="" id="{0D272C4A-2F4B-489C-9AC3-B3D7DE4A8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779" y="4795569"/>
            <a:ext cx="1067287" cy="1325563"/>
          </a:xfrm>
          <a:prstGeom prst="rect">
            <a:avLst/>
          </a:prstGeom>
        </p:spPr>
      </p:pic>
      <p:sp>
        <p:nvSpPr>
          <p:cNvPr id="7" name="TextBox 6">
            <a:extLst>
              <a:ext uri="{FF2B5EF4-FFF2-40B4-BE49-F238E27FC236}">
                <a16:creationId xmlns:a16="http://schemas.microsoft.com/office/drawing/2014/main" xmlns="" id="{2F865BAE-B4CA-48F4-AC95-6519520B6CAF}"/>
              </a:ext>
            </a:extLst>
          </p:cNvPr>
          <p:cNvSpPr txBox="1"/>
          <p:nvPr/>
        </p:nvSpPr>
        <p:spPr>
          <a:xfrm>
            <a:off x="7318959" y="1788018"/>
            <a:ext cx="1913933" cy="2308324"/>
          </a:xfrm>
          <a:prstGeom prst="rect">
            <a:avLst/>
          </a:prstGeom>
          <a:noFill/>
        </p:spPr>
        <p:txBody>
          <a:bodyPr wrap="square" rtlCol="0">
            <a:spAutoFit/>
          </a:bodyPr>
          <a:lstStyle/>
          <a:p>
            <a:pPr algn="ctr"/>
            <a:r>
              <a:rPr lang="en-US" dirty="0"/>
              <a:t>GIRLS</a:t>
            </a:r>
          </a:p>
          <a:p>
            <a:pPr algn="ctr"/>
            <a:r>
              <a:rPr lang="en-US" dirty="0"/>
              <a:t>BASKETBALL</a:t>
            </a:r>
          </a:p>
          <a:p>
            <a:endParaRPr lang="en-US" dirty="0"/>
          </a:p>
          <a:p>
            <a:endParaRPr lang="en-US" dirty="0"/>
          </a:p>
          <a:p>
            <a:endParaRPr lang="en-US" dirty="0"/>
          </a:p>
          <a:p>
            <a:endParaRPr lang="en-US" dirty="0"/>
          </a:p>
          <a:p>
            <a:endParaRPr lang="en-US" dirty="0"/>
          </a:p>
          <a:p>
            <a:pPr algn="ctr"/>
            <a:r>
              <a:rPr lang="en-US" dirty="0"/>
              <a:t>Asia Dozier</a:t>
            </a:r>
          </a:p>
        </p:txBody>
      </p:sp>
      <p:pic>
        <p:nvPicPr>
          <p:cNvPr id="9" name="Picture 8">
            <a:hlinkClick r:id="rId4"/>
            <a:extLst>
              <a:ext uri="{FF2B5EF4-FFF2-40B4-BE49-F238E27FC236}">
                <a16:creationId xmlns:a16="http://schemas.microsoft.com/office/drawing/2014/main" xmlns="" id="{E7ECE0FB-07A0-4E27-9DFA-8020FB622E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4168" y="2379277"/>
            <a:ext cx="883514" cy="1376318"/>
          </a:xfrm>
          <a:prstGeom prst="rect">
            <a:avLst/>
          </a:prstGeom>
        </p:spPr>
      </p:pic>
      <p:sp>
        <p:nvSpPr>
          <p:cNvPr id="10" name="TextBox 9">
            <a:extLst>
              <a:ext uri="{FF2B5EF4-FFF2-40B4-BE49-F238E27FC236}">
                <a16:creationId xmlns:a16="http://schemas.microsoft.com/office/drawing/2014/main" xmlns="" id="{0ADEC13B-24B1-4905-8DD4-250A0B9E49F1}"/>
              </a:ext>
            </a:extLst>
          </p:cNvPr>
          <p:cNvSpPr txBox="1"/>
          <p:nvPr/>
        </p:nvSpPr>
        <p:spPr>
          <a:xfrm>
            <a:off x="319525" y="1788018"/>
            <a:ext cx="2097865" cy="2308324"/>
          </a:xfrm>
          <a:prstGeom prst="rect">
            <a:avLst/>
          </a:prstGeom>
          <a:noFill/>
        </p:spPr>
        <p:txBody>
          <a:bodyPr wrap="square" rtlCol="0">
            <a:spAutoFit/>
          </a:bodyPr>
          <a:lstStyle/>
          <a:p>
            <a:pPr algn="ctr"/>
            <a:r>
              <a:rPr lang="en-US" dirty="0"/>
              <a:t> DIRECTOR OF</a:t>
            </a:r>
          </a:p>
          <a:p>
            <a:pPr algn="ctr"/>
            <a:r>
              <a:rPr lang="en-US" dirty="0"/>
              <a:t>GOLF</a:t>
            </a:r>
          </a:p>
          <a:p>
            <a:endParaRPr lang="en-US" dirty="0"/>
          </a:p>
          <a:p>
            <a:endParaRPr lang="en-US" dirty="0"/>
          </a:p>
          <a:p>
            <a:endParaRPr lang="en-US" dirty="0"/>
          </a:p>
          <a:p>
            <a:endParaRPr lang="en-US" dirty="0"/>
          </a:p>
          <a:p>
            <a:endParaRPr lang="en-US" dirty="0"/>
          </a:p>
          <a:p>
            <a:pPr algn="ctr"/>
            <a:r>
              <a:rPr lang="en-US" dirty="0"/>
              <a:t>Kim Case</a:t>
            </a:r>
          </a:p>
        </p:txBody>
      </p:sp>
      <p:pic>
        <p:nvPicPr>
          <p:cNvPr id="12" name="Picture 11">
            <a:hlinkClick r:id="rId6"/>
            <a:extLst>
              <a:ext uri="{FF2B5EF4-FFF2-40B4-BE49-F238E27FC236}">
                <a16:creationId xmlns:a16="http://schemas.microsoft.com/office/drawing/2014/main" xmlns="" id="{3341C330-E081-4250-8719-38909B610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662" y="2379995"/>
            <a:ext cx="1017591" cy="1374879"/>
          </a:xfrm>
          <a:prstGeom prst="rect">
            <a:avLst/>
          </a:prstGeom>
        </p:spPr>
      </p:pic>
      <p:sp>
        <p:nvSpPr>
          <p:cNvPr id="13" name="TextBox 12">
            <a:extLst>
              <a:ext uri="{FF2B5EF4-FFF2-40B4-BE49-F238E27FC236}">
                <a16:creationId xmlns:a16="http://schemas.microsoft.com/office/drawing/2014/main" xmlns="" id="{942ED8EB-A0E6-49E5-AAC8-360EB286503F}"/>
              </a:ext>
            </a:extLst>
          </p:cNvPr>
          <p:cNvSpPr txBox="1"/>
          <p:nvPr/>
        </p:nvSpPr>
        <p:spPr>
          <a:xfrm>
            <a:off x="3743008" y="4485423"/>
            <a:ext cx="2097865" cy="2031325"/>
          </a:xfrm>
          <a:prstGeom prst="rect">
            <a:avLst/>
          </a:prstGeom>
          <a:noFill/>
        </p:spPr>
        <p:txBody>
          <a:bodyPr wrap="square" rtlCol="0">
            <a:spAutoFit/>
          </a:bodyPr>
          <a:lstStyle/>
          <a:p>
            <a:pPr algn="ctr"/>
            <a:r>
              <a:rPr lang="en-US" dirty="0"/>
              <a:t> SOFTBALL</a:t>
            </a:r>
          </a:p>
          <a:p>
            <a:endParaRPr lang="en-US" dirty="0"/>
          </a:p>
          <a:p>
            <a:endParaRPr lang="en-US" dirty="0"/>
          </a:p>
          <a:p>
            <a:endParaRPr lang="en-US" dirty="0"/>
          </a:p>
          <a:p>
            <a:endParaRPr lang="en-US" dirty="0"/>
          </a:p>
          <a:p>
            <a:endParaRPr lang="en-US" dirty="0"/>
          </a:p>
          <a:p>
            <a:pPr algn="ctr"/>
            <a:r>
              <a:rPr lang="en-US" dirty="0"/>
              <a:t>Mark Cooke</a:t>
            </a:r>
          </a:p>
        </p:txBody>
      </p:sp>
      <p:pic>
        <p:nvPicPr>
          <p:cNvPr id="15" name="Picture 14">
            <a:hlinkClick r:id="rId8"/>
            <a:extLst>
              <a:ext uri="{FF2B5EF4-FFF2-40B4-BE49-F238E27FC236}">
                <a16:creationId xmlns:a16="http://schemas.microsoft.com/office/drawing/2014/main" xmlns="" id="{C8413BE2-47A8-43CF-B88C-AA7CD11899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4077" y="4770192"/>
            <a:ext cx="995728" cy="1376318"/>
          </a:xfrm>
          <a:prstGeom prst="rect">
            <a:avLst/>
          </a:prstGeom>
        </p:spPr>
      </p:pic>
      <p:sp>
        <p:nvSpPr>
          <p:cNvPr id="16" name="TextBox 15">
            <a:extLst>
              <a:ext uri="{FF2B5EF4-FFF2-40B4-BE49-F238E27FC236}">
                <a16:creationId xmlns:a16="http://schemas.microsoft.com/office/drawing/2014/main" xmlns="" id="{C0BF2C39-9EE3-4977-A399-B7ADAAE04615}"/>
              </a:ext>
            </a:extLst>
          </p:cNvPr>
          <p:cNvSpPr txBox="1"/>
          <p:nvPr/>
        </p:nvSpPr>
        <p:spPr>
          <a:xfrm>
            <a:off x="2655059" y="1793976"/>
            <a:ext cx="2097865" cy="2308324"/>
          </a:xfrm>
          <a:prstGeom prst="rect">
            <a:avLst/>
          </a:prstGeom>
          <a:noFill/>
        </p:spPr>
        <p:txBody>
          <a:bodyPr wrap="square" rtlCol="0">
            <a:spAutoFit/>
          </a:bodyPr>
          <a:lstStyle/>
          <a:p>
            <a:pPr algn="ctr"/>
            <a:r>
              <a:rPr lang="en-US" dirty="0"/>
              <a:t> DIRECTOR OF SOCCER</a:t>
            </a:r>
          </a:p>
          <a:p>
            <a:endParaRPr lang="en-US" dirty="0"/>
          </a:p>
          <a:p>
            <a:endParaRPr lang="en-US" dirty="0"/>
          </a:p>
          <a:p>
            <a:endParaRPr lang="en-US" dirty="0"/>
          </a:p>
          <a:p>
            <a:endParaRPr lang="en-US" dirty="0"/>
          </a:p>
          <a:p>
            <a:endParaRPr lang="en-US" dirty="0"/>
          </a:p>
          <a:p>
            <a:pPr algn="ctr"/>
            <a:r>
              <a:rPr lang="en-US" dirty="0"/>
              <a:t>Alex Martinez</a:t>
            </a:r>
          </a:p>
        </p:txBody>
      </p:sp>
      <p:pic>
        <p:nvPicPr>
          <p:cNvPr id="18" name="Picture 17">
            <a:hlinkClick r:id="rId10"/>
            <a:extLst>
              <a:ext uri="{FF2B5EF4-FFF2-40B4-BE49-F238E27FC236}">
                <a16:creationId xmlns:a16="http://schemas.microsoft.com/office/drawing/2014/main" xmlns="" id="{1BE05244-5DAA-4A1B-967F-49EAE4A038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8781" y="2379277"/>
            <a:ext cx="1028454" cy="1325563"/>
          </a:xfrm>
          <a:prstGeom prst="rect">
            <a:avLst/>
          </a:prstGeom>
        </p:spPr>
      </p:pic>
      <p:sp>
        <p:nvSpPr>
          <p:cNvPr id="19" name="TextBox 18">
            <a:extLst>
              <a:ext uri="{FF2B5EF4-FFF2-40B4-BE49-F238E27FC236}">
                <a16:creationId xmlns:a16="http://schemas.microsoft.com/office/drawing/2014/main" xmlns="" id="{B6F7A7A2-C4A8-41E8-9372-1BF1DF36A243}"/>
              </a:ext>
            </a:extLst>
          </p:cNvPr>
          <p:cNvSpPr txBox="1"/>
          <p:nvPr/>
        </p:nvSpPr>
        <p:spPr>
          <a:xfrm>
            <a:off x="4990593" y="1799788"/>
            <a:ext cx="2097865" cy="2308324"/>
          </a:xfrm>
          <a:prstGeom prst="rect">
            <a:avLst/>
          </a:prstGeom>
          <a:noFill/>
        </p:spPr>
        <p:txBody>
          <a:bodyPr wrap="square" rtlCol="0">
            <a:spAutoFit/>
          </a:bodyPr>
          <a:lstStyle/>
          <a:p>
            <a:pPr algn="ctr"/>
            <a:r>
              <a:rPr lang="en-US" dirty="0"/>
              <a:t> DIRECTOR OF LACROSSE</a:t>
            </a:r>
          </a:p>
          <a:p>
            <a:endParaRPr lang="en-US" dirty="0"/>
          </a:p>
          <a:p>
            <a:endParaRPr lang="en-US" dirty="0"/>
          </a:p>
          <a:p>
            <a:endParaRPr lang="en-US" dirty="0"/>
          </a:p>
          <a:p>
            <a:endParaRPr lang="en-US" dirty="0"/>
          </a:p>
          <a:p>
            <a:endParaRPr lang="en-US" dirty="0"/>
          </a:p>
          <a:p>
            <a:pPr algn="ctr"/>
            <a:r>
              <a:rPr lang="en-US" dirty="0"/>
              <a:t>Parker Thomas</a:t>
            </a:r>
          </a:p>
        </p:txBody>
      </p:sp>
      <p:sp>
        <p:nvSpPr>
          <p:cNvPr id="20" name="TextBox 19">
            <a:extLst>
              <a:ext uri="{FF2B5EF4-FFF2-40B4-BE49-F238E27FC236}">
                <a16:creationId xmlns:a16="http://schemas.microsoft.com/office/drawing/2014/main" xmlns="" id="{653A9901-1574-4288-88F3-275A6EE87801}"/>
              </a:ext>
            </a:extLst>
          </p:cNvPr>
          <p:cNvSpPr txBox="1"/>
          <p:nvPr/>
        </p:nvSpPr>
        <p:spPr>
          <a:xfrm>
            <a:off x="8494554" y="4485422"/>
            <a:ext cx="2097865" cy="2031325"/>
          </a:xfrm>
          <a:prstGeom prst="rect">
            <a:avLst/>
          </a:prstGeom>
          <a:noFill/>
        </p:spPr>
        <p:txBody>
          <a:bodyPr wrap="square" rtlCol="0">
            <a:spAutoFit/>
          </a:bodyPr>
          <a:lstStyle/>
          <a:p>
            <a:pPr algn="ctr"/>
            <a:r>
              <a:rPr lang="en-US" dirty="0"/>
              <a:t> CROSS COUNTRY</a:t>
            </a:r>
          </a:p>
          <a:p>
            <a:endParaRPr lang="en-US" dirty="0"/>
          </a:p>
          <a:p>
            <a:endParaRPr lang="en-US" dirty="0"/>
          </a:p>
          <a:p>
            <a:endParaRPr lang="en-US" dirty="0"/>
          </a:p>
          <a:p>
            <a:endParaRPr lang="en-US" dirty="0"/>
          </a:p>
          <a:p>
            <a:endParaRPr lang="en-US" dirty="0"/>
          </a:p>
          <a:p>
            <a:pPr algn="ctr"/>
            <a:r>
              <a:rPr lang="en-US" dirty="0"/>
              <a:t>Anthony Hutchinson</a:t>
            </a:r>
          </a:p>
        </p:txBody>
      </p:sp>
      <p:sp>
        <p:nvSpPr>
          <p:cNvPr id="21" name="TextBox 20">
            <a:extLst>
              <a:ext uri="{FF2B5EF4-FFF2-40B4-BE49-F238E27FC236}">
                <a16:creationId xmlns:a16="http://schemas.microsoft.com/office/drawing/2014/main" xmlns="" id="{B2C384C5-00EF-4743-A595-339095178C6F}"/>
              </a:ext>
            </a:extLst>
          </p:cNvPr>
          <p:cNvSpPr txBox="1"/>
          <p:nvPr/>
        </p:nvSpPr>
        <p:spPr>
          <a:xfrm>
            <a:off x="6090133" y="4485422"/>
            <a:ext cx="2097865" cy="2031325"/>
          </a:xfrm>
          <a:prstGeom prst="rect">
            <a:avLst/>
          </a:prstGeom>
          <a:noFill/>
        </p:spPr>
        <p:txBody>
          <a:bodyPr wrap="square" rtlCol="0">
            <a:spAutoFit/>
          </a:bodyPr>
          <a:lstStyle/>
          <a:p>
            <a:pPr algn="ctr"/>
            <a:r>
              <a:rPr lang="en-US" dirty="0"/>
              <a:t> BASEBALL</a:t>
            </a:r>
          </a:p>
          <a:p>
            <a:endParaRPr lang="en-US" dirty="0"/>
          </a:p>
          <a:p>
            <a:endParaRPr lang="en-US" dirty="0"/>
          </a:p>
          <a:p>
            <a:endParaRPr lang="en-US" dirty="0"/>
          </a:p>
          <a:p>
            <a:endParaRPr lang="en-US" dirty="0"/>
          </a:p>
          <a:p>
            <a:endParaRPr lang="en-US" dirty="0"/>
          </a:p>
          <a:p>
            <a:pPr algn="ctr"/>
            <a:r>
              <a:rPr lang="en-US" dirty="0"/>
              <a:t>Devon Lowery</a:t>
            </a:r>
          </a:p>
        </p:txBody>
      </p:sp>
      <p:sp>
        <p:nvSpPr>
          <p:cNvPr id="22" name="TextBox 21">
            <a:extLst>
              <a:ext uri="{FF2B5EF4-FFF2-40B4-BE49-F238E27FC236}">
                <a16:creationId xmlns:a16="http://schemas.microsoft.com/office/drawing/2014/main" xmlns="" id="{308A4239-9C7A-4181-A007-0C1AC821BB8D}"/>
              </a:ext>
            </a:extLst>
          </p:cNvPr>
          <p:cNvSpPr txBox="1"/>
          <p:nvPr/>
        </p:nvSpPr>
        <p:spPr>
          <a:xfrm>
            <a:off x="9463393" y="1788018"/>
            <a:ext cx="2097865" cy="2308324"/>
          </a:xfrm>
          <a:prstGeom prst="rect">
            <a:avLst/>
          </a:prstGeom>
          <a:noFill/>
        </p:spPr>
        <p:txBody>
          <a:bodyPr wrap="square" rtlCol="0">
            <a:spAutoFit/>
          </a:bodyPr>
          <a:lstStyle/>
          <a:p>
            <a:pPr algn="ctr"/>
            <a:r>
              <a:rPr lang="en-US" dirty="0"/>
              <a:t> BOYS</a:t>
            </a:r>
          </a:p>
          <a:p>
            <a:pPr algn="ctr"/>
            <a:r>
              <a:rPr lang="en-US" dirty="0"/>
              <a:t>BASKETBALL</a:t>
            </a:r>
          </a:p>
          <a:p>
            <a:endParaRPr lang="en-US" dirty="0"/>
          </a:p>
          <a:p>
            <a:endParaRPr lang="en-US" dirty="0"/>
          </a:p>
          <a:p>
            <a:endParaRPr lang="en-US" dirty="0"/>
          </a:p>
          <a:p>
            <a:endParaRPr lang="en-US" dirty="0"/>
          </a:p>
          <a:p>
            <a:endParaRPr lang="en-US" dirty="0"/>
          </a:p>
          <a:p>
            <a:pPr algn="ctr"/>
            <a:r>
              <a:rPr lang="en-US" dirty="0"/>
              <a:t>Otis Wilson</a:t>
            </a:r>
          </a:p>
        </p:txBody>
      </p:sp>
      <p:pic>
        <p:nvPicPr>
          <p:cNvPr id="26" name="Picture 25">
            <a:extLst>
              <a:ext uri="{FF2B5EF4-FFF2-40B4-BE49-F238E27FC236}">
                <a16:creationId xmlns:a16="http://schemas.microsoft.com/office/drawing/2014/main" xmlns="" id="{0B684081-AE5A-44E3-9E86-383C45D19DFC}"/>
              </a:ext>
            </a:extLst>
          </p:cNvPr>
          <p:cNvPicPr>
            <a:picLocks noChangeAspect="1"/>
          </p:cNvPicPr>
          <p:nvPr/>
        </p:nvPicPr>
        <p:blipFill>
          <a:blip r:embed="rId12">
            <a:duotone>
              <a:prstClr val="black"/>
              <a:schemeClr val="accent1">
                <a:tint val="45000"/>
                <a:satMod val="400000"/>
              </a:schemeClr>
            </a:duotone>
            <a:extLst>
              <a:ext uri="{BEBA8EAE-BF5A-486C-A8C5-ECC9F3942E4B}">
                <a14:imgProps xmlns:a14="http://schemas.microsoft.com/office/drawing/2010/main">
                  <a14:imgLayer r:embed="rId13">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969400" y="2460215"/>
            <a:ext cx="1085850" cy="1214438"/>
          </a:xfrm>
          <a:prstGeom prst="rect">
            <a:avLst/>
          </a:prstGeom>
        </p:spPr>
      </p:pic>
      <p:pic>
        <p:nvPicPr>
          <p:cNvPr id="30" name="Picture 29">
            <a:extLst>
              <a:ext uri="{FF2B5EF4-FFF2-40B4-BE49-F238E27FC236}">
                <a16:creationId xmlns:a16="http://schemas.microsoft.com/office/drawing/2014/main" xmlns="" id="{E33FC0CB-B9E4-4048-A1A1-C9EECD7F91FF}"/>
              </a:ext>
            </a:extLst>
          </p:cNvPr>
          <p:cNvPicPr>
            <a:picLocks noChangeAspect="1"/>
          </p:cNvPicPr>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5">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803636" y="4761234"/>
            <a:ext cx="1479700" cy="1479700"/>
          </a:xfrm>
          <a:prstGeom prst="rect">
            <a:avLst/>
          </a:prstGeom>
        </p:spPr>
      </p:pic>
      <p:pic>
        <p:nvPicPr>
          <p:cNvPr id="31" name="Picture 30">
            <a:extLst>
              <a:ext uri="{FF2B5EF4-FFF2-40B4-BE49-F238E27FC236}">
                <a16:creationId xmlns:a16="http://schemas.microsoft.com/office/drawing/2014/main" xmlns="" id="{B73F5E11-43BE-46C0-AADD-73EAE3F2D4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pic>
        <p:nvPicPr>
          <p:cNvPr id="5" name="Picture 4">
            <a:hlinkClick r:id="rId17"/>
            <a:extLst>
              <a:ext uri="{FF2B5EF4-FFF2-40B4-BE49-F238E27FC236}">
                <a16:creationId xmlns:a16="http://schemas.microsoft.com/office/drawing/2014/main" xmlns="" id="{F6FE5C99-E554-49B4-A959-24BFEF7139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38154" y="4826142"/>
            <a:ext cx="963609" cy="1349883"/>
          </a:xfrm>
          <a:prstGeom prst="rect">
            <a:avLst/>
          </a:prstGeom>
        </p:spPr>
      </p:pic>
      <p:pic>
        <p:nvPicPr>
          <p:cNvPr id="11" name="Picture 10">
            <a:hlinkClick r:id="rId19"/>
            <a:extLst>
              <a:ext uri="{FF2B5EF4-FFF2-40B4-BE49-F238E27FC236}">
                <a16:creationId xmlns:a16="http://schemas.microsoft.com/office/drawing/2014/main" xmlns="" id="{0577FE43-8699-4725-8DA5-B3A479519CA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52925" y="2399610"/>
            <a:ext cx="963609" cy="1376890"/>
          </a:xfrm>
          <a:prstGeom prst="rect">
            <a:avLst/>
          </a:prstGeom>
        </p:spPr>
      </p:pic>
      <p:sp>
        <p:nvSpPr>
          <p:cNvPr id="14" name="Rectangle 13">
            <a:extLst>
              <a:ext uri="{FF2B5EF4-FFF2-40B4-BE49-F238E27FC236}">
                <a16:creationId xmlns:a16="http://schemas.microsoft.com/office/drawing/2014/main" xmlns="" id="{D865C8B4-6E6F-4EB9-944A-B67626D5FA48}"/>
              </a:ext>
            </a:extLst>
          </p:cNvPr>
          <p:cNvSpPr/>
          <p:nvPr/>
        </p:nvSpPr>
        <p:spPr>
          <a:xfrm>
            <a:off x="6938136" y="843240"/>
            <a:ext cx="2499723" cy="369332"/>
          </a:xfrm>
          <a:prstGeom prst="rect">
            <a:avLst/>
          </a:prstGeom>
        </p:spPr>
        <p:txBody>
          <a:bodyPr wrap="none">
            <a:spAutoFit/>
          </a:bodyPr>
          <a:lstStyle/>
          <a:p>
            <a:r>
              <a:rPr lang="en-US" dirty="0"/>
              <a:t>Click on photo to see bio</a:t>
            </a:r>
          </a:p>
        </p:txBody>
      </p:sp>
    </p:spTree>
    <p:extLst>
      <p:ext uri="{BB962C8B-B14F-4D97-AF65-F5344CB8AC3E}">
        <p14:creationId xmlns:p14="http://schemas.microsoft.com/office/powerpoint/2010/main" val="307828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p>
        </p:txBody>
      </p:sp>
      <p:sp>
        <p:nvSpPr>
          <p:cNvPr id="3" name="Content Placeholder 2"/>
          <p:cNvSpPr>
            <a:spLocks noGrp="1"/>
          </p:cNvSpPr>
          <p:nvPr>
            <p:ph idx="1"/>
          </p:nvPr>
        </p:nvSpPr>
        <p:spPr/>
        <p:txBody>
          <a:bodyPr>
            <a:normAutofit fontScale="92500" lnSpcReduction="10000"/>
          </a:bodyPr>
          <a:lstStyle/>
          <a:p>
            <a:r>
              <a:rPr lang="en-US" dirty="0"/>
              <a:t>The South Carolina High School League and Legion Collegiate Academy share a “STUDENT-CENTERED” philosophy that supports a diversified group of Student-Athletes in their quest to participate in sports.</a:t>
            </a:r>
          </a:p>
          <a:p>
            <a:r>
              <a:rPr lang="en-US" dirty="0"/>
              <a:t>Legion Collegiate Academy is committed to growing our athletic program in a fair and ethical manner that embraces diversity, athletic ability and serves as the means to strengthen our academic achievements.</a:t>
            </a:r>
          </a:p>
          <a:p>
            <a:r>
              <a:rPr lang="en-US" dirty="0"/>
              <a:t>Students, parents, coaches, teachers, administration and community members support LCA’s request to become an At-Will Member of the South Carolina High School League.</a:t>
            </a:r>
          </a:p>
          <a:p>
            <a:r>
              <a:rPr lang="en-US" dirty="0"/>
              <a:t>Thank you for your consideration in allowing LCA to become a member.  LCA’s students and school won’t let you down.  </a:t>
            </a:r>
          </a:p>
        </p:txBody>
      </p:sp>
      <p:pic>
        <p:nvPicPr>
          <p:cNvPr id="4" name="Picture 3">
            <a:extLst>
              <a:ext uri="{FF2B5EF4-FFF2-40B4-BE49-F238E27FC236}">
                <a16:creationId xmlns:a16="http://schemas.microsoft.com/office/drawing/2014/main" xmlns="" id="{628D3890-5AC9-4921-AEFE-CF4865041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93734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961365"/>
            <a:ext cx="10515600" cy="2246769"/>
          </a:xfrm>
          <a:prstGeom prst="rect">
            <a:avLst/>
          </a:prstGeom>
          <a:noFill/>
        </p:spPr>
        <p:txBody>
          <a:bodyPr wrap="square" rtlCol="0">
            <a:spAutoFit/>
          </a:bodyPr>
          <a:lstStyle/>
          <a:p>
            <a:pPr algn="ctr"/>
            <a:r>
              <a:rPr lang="en-US" sz="2800" dirty="0"/>
              <a:t>It is the mission of Legion Collegiate Academy to serve high school students in a small, safe, family-centered setting, who seek the opportunity and challenge of a rigorous curriculum, high academic standards, and outstanding athletics while earning up to two years of college credit while in high school.</a:t>
            </a:r>
          </a:p>
        </p:txBody>
      </p:sp>
      <p:sp>
        <p:nvSpPr>
          <p:cNvPr id="4" name="Title 3">
            <a:extLst>
              <a:ext uri="{FF2B5EF4-FFF2-40B4-BE49-F238E27FC236}">
                <a16:creationId xmlns:a16="http://schemas.microsoft.com/office/drawing/2014/main" xmlns="" id="{58FB77CF-DAD5-4D87-8CFE-7E00CE098DD5}"/>
              </a:ext>
            </a:extLst>
          </p:cNvPr>
          <p:cNvSpPr>
            <a:spLocks noGrp="1"/>
          </p:cNvSpPr>
          <p:nvPr>
            <p:ph type="title"/>
          </p:nvPr>
        </p:nvSpPr>
        <p:spPr/>
        <p:txBody>
          <a:bodyPr/>
          <a:lstStyle/>
          <a:p>
            <a:pPr algn="ctr"/>
            <a:r>
              <a:rPr lang="en-US" dirty="0"/>
              <a:t>Mission Statement</a:t>
            </a:r>
          </a:p>
        </p:txBody>
      </p:sp>
      <p:pic>
        <p:nvPicPr>
          <p:cNvPr id="8" name="Picture 7">
            <a:extLst>
              <a:ext uri="{FF2B5EF4-FFF2-40B4-BE49-F238E27FC236}">
                <a16:creationId xmlns:a16="http://schemas.microsoft.com/office/drawing/2014/main" xmlns="" id="{C3200BA6-28A8-4229-9A37-A955FCF7E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350" y="4381481"/>
            <a:ext cx="2273300" cy="22860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xmlns="" id="{173A9274-038C-4223-9CF2-EAE1922C0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14364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CE1A79B-B935-4A76-B959-E22A8D360DFE}"/>
              </a:ext>
            </a:extLst>
          </p:cNvPr>
          <p:cNvSpPr txBox="1">
            <a:spLocks/>
          </p:cNvSpPr>
          <p:nvPr/>
        </p:nvSpPr>
        <p:spPr>
          <a:xfrm>
            <a:off x="0" y="36512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Executive Summary</a:t>
            </a:r>
          </a:p>
        </p:txBody>
      </p:sp>
      <p:sp>
        <p:nvSpPr>
          <p:cNvPr id="4" name="Rectangle 3">
            <a:extLst>
              <a:ext uri="{FF2B5EF4-FFF2-40B4-BE49-F238E27FC236}">
                <a16:creationId xmlns:a16="http://schemas.microsoft.com/office/drawing/2014/main" xmlns="" id="{94D83163-2308-46BF-89DE-59DDAB8512F3}"/>
              </a:ext>
            </a:extLst>
          </p:cNvPr>
          <p:cNvSpPr/>
          <p:nvPr/>
        </p:nvSpPr>
        <p:spPr>
          <a:xfrm>
            <a:off x="367145" y="1690688"/>
            <a:ext cx="11457710" cy="4893647"/>
          </a:xfrm>
          <a:prstGeom prst="rect">
            <a:avLst/>
          </a:prstGeom>
        </p:spPr>
        <p:txBody>
          <a:bodyPr wrap="square">
            <a:spAutoFit/>
          </a:bodyPr>
          <a:lstStyle/>
          <a:p>
            <a:pPr fontAlgn="base"/>
            <a:r>
              <a:rPr lang="en-US" sz="2400" dirty="0"/>
              <a:t>LCA has acquired sponsorship from The Charter Institute at Erskine to provide a dual enrollment public charter high school (grades 9-12) in York County, SC with an academic, athletic and guidance program that helps interested students be college-eligible when they graduate with up to 60 hours transferable college credit. The small, rigorous, and innovative dual enrollment program is attractive and provides an alternative to the curriculum in the neighboring schools. LCA's design reflects best practices found in increasingly robust research literature on school reform. LCA assists its seniors in continuing their education by seeking admission to two- and four-year institutions, and promotes interested student athletes to obtain collegiate athletics offers.</a:t>
            </a:r>
          </a:p>
          <a:p>
            <a:endParaRPr lang="en-US" sz="1200" dirty="0"/>
          </a:p>
          <a:p>
            <a:r>
              <a:rPr lang="en-US" sz="2400" dirty="0"/>
              <a:t>LCA a school serving 9</a:t>
            </a:r>
            <a:r>
              <a:rPr lang="en-US" sz="2400" baseline="30000" dirty="0"/>
              <a:t>th</a:t>
            </a:r>
            <a:r>
              <a:rPr lang="en-US" sz="2400" dirty="0"/>
              <a:t> through 12</a:t>
            </a:r>
            <a:r>
              <a:rPr lang="en-US" sz="2400" baseline="30000" dirty="0"/>
              <a:t>th</a:t>
            </a:r>
            <a:r>
              <a:rPr lang="en-US" sz="2400" dirty="0"/>
              <a:t> grade students set to begin in the Fall of 2019.</a:t>
            </a:r>
          </a:p>
          <a:p>
            <a:endParaRPr lang="en-US" sz="1200" dirty="0"/>
          </a:p>
          <a:p>
            <a:r>
              <a:rPr lang="en-US" sz="2400" dirty="0"/>
              <a:t>Legion Collegiate Academy has entered into a contract with </a:t>
            </a:r>
            <a:r>
              <a:rPr lang="en-US" sz="2400" dirty="0">
                <a:hlinkClick r:id="rId2"/>
              </a:rPr>
              <a:t>Pinnacle Charter School Management Group, LLC</a:t>
            </a:r>
            <a:r>
              <a:rPr lang="en-US" sz="2400" dirty="0"/>
              <a:t> as its Education Management Organization (EMO).</a:t>
            </a:r>
          </a:p>
        </p:txBody>
      </p:sp>
      <p:pic>
        <p:nvPicPr>
          <p:cNvPr id="6" name="Picture 5">
            <a:extLst>
              <a:ext uri="{FF2B5EF4-FFF2-40B4-BE49-F238E27FC236}">
                <a16:creationId xmlns:a16="http://schemas.microsoft.com/office/drawing/2014/main" xmlns="" id="{11D4A382-441E-4BB1-BD8A-EFE8EE9FC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55811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2EFE6-EE8C-4CDF-A814-A24653CCE321}"/>
              </a:ext>
            </a:extLst>
          </p:cNvPr>
          <p:cNvSpPr>
            <a:spLocks noGrp="1"/>
          </p:cNvSpPr>
          <p:nvPr>
            <p:ph type="title"/>
          </p:nvPr>
        </p:nvSpPr>
        <p:spPr/>
        <p:txBody>
          <a:bodyPr/>
          <a:lstStyle/>
          <a:p>
            <a:pPr algn="ctr"/>
            <a:r>
              <a:rPr lang="en-US" dirty="0"/>
              <a:t>Educational Management Organization</a:t>
            </a:r>
          </a:p>
        </p:txBody>
      </p:sp>
      <p:sp>
        <p:nvSpPr>
          <p:cNvPr id="3" name="Content Placeholder 2">
            <a:extLst>
              <a:ext uri="{FF2B5EF4-FFF2-40B4-BE49-F238E27FC236}">
                <a16:creationId xmlns:a16="http://schemas.microsoft.com/office/drawing/2014/main" xmlns="" id="{11E81EF4-5570-4121-AFCA-B302B1A0AD96}"/>
              </a:ext>
            </a:extLst>
          </p:cNvPr>
          <p:cNvSpPr>
            <a:spLocks noGrp="1"/>
          </p:cNvSpPr>
          <p:nvPr>
            <p:ph idx="1"/>
          </p:nvPr>
        </p:nvSpPr>
        <p:spPr>
          <a:xfrm>
            <a:off x="838200" y="1590098"/>
            <a:ext cx="10515600" cy="668193"/>
          </a:xfrm>
        </p:spPr>
        <p:txBody>
          <a:bodyPr>
            <a:normAutofit/>
          </a:bodyPr>
          <a:lstStyle/>
          <a:p>
            <a:pPr marL="0" indent="0" algn="ctr">
              <a:buNone/>
            </a:pPr>
            <a:r>
              <a:rPr lang="en-US" dirty="0"/>
              <a:t>Pinnacle Charter Academies</a:t>
            </a:r>
          </a:p>
        </p:txBody>
      </p:sp>
      <p:sp>
        <p:nvSpPr>
          <p:cNvPr id="4" name="TextBox 3">
            <a:extLst>
              <a:ext uri="{FF2B5EF4-FFF2-40B4-BE49-F238E27FC236}">
                <a16:creationId xmlns:a16="http://schemas.microsoft.com/office/drawing/2014/main" xmlns="" id="{DD292627-981D-4CF8-9779-1CBD2494967B}"/>
              </a:ext>
            </a:extLst>
          </p:cNvPr>
          <p:cNvSpPr txBox="1"/>
          <p:nvPr/>
        </p:nvSpPr>
        <p:spPr>
          <a:xfrm>
            <a:off x="838199" y="2399302"/>
            <a:ext cx="3228109" cy="4524315"/>
          </a:xfrm>
          <a:prstGeom prst="rect">
            <a:avLst/>
          </a:prstGeom>
          <a:noFill/>
        </p:spPr>
        <p:txBody>
          <a:bodyPr wrap="square" rtlCol="0">
            <a:spAutoFit/>
          </a:bodyPr>
          <a:lstStyle/>
          <a:p>
            <a:pPr fontAlgn="base"/>
            <a:r>
              <a:rPr lang="en-US" b="1" dirty="0"/>
              <a:t>Mike D'Angelo</a:t>
            </a:r>
            <a:endParaRPr lang="en-US" dirty="0"/>
          </a:p>
          <a:p>
            <a:pPr fontAlgn="base"/>
            <a:r>
              <a:rPr lang="en-US" dirty="0"/>
              <a:t>President and CEO</a:t>
            </a:r>
          </a:p>
          <a:p>
            <a:pPr fontAlgn="base"/>
            <a:r>
              <a:rPr lang="en-US" dirty="0"/>
              <a:t>​</a:t>
            </a:r>
          </a:p>
          <a:p>
            <a:pPr fontAlgn="base"/>
            <a:r>
              <a:rPr lang="en-US" b="1" dirty="0"/>
              <a:t>Mike Miller </a:t>
            </a:r>
            <a:endParaRPr lang="en-US" dirty="0"/>
          </a:p>
          <a:p>
            <a:pPr fontAlgn="base"/>
            <a:r>
              <a:rPr lang="en-US" dirty="0"/>
              <a:t>Chief Financial Officer</a:t>
            </a:r>
          </a:p>
          <a:p>
            <a:pPr fontAlgn="base"/>
            <a:r>
              <a:rPr lang="en-US" dirty="0"/>
              <a:t>​</a:t>
            </a:r>
          </a:p>
          <a:p>
            <a:pPr fontAlgn="base"/>
            <a:r>
              <a:rPr lang="en-US" b="1" dirty="0"/>
              <a:t>Erik Miller </a:t>
            </a:r>
            <a:endParaRPr lang="en-US" dirty="0"/>
          </a:p>
          <a:p>
            <a:pPr fontAlgn="base"/>
            <a:r>
              <a:rPr lang="en-US" dirty="0"/>
              <a:t>Director of Financial Operations &amp; Real Estate</a:t>
            </a:r>
          </a:p>
          <a:p>
            <a:pPr fontAlgn="base"/>
            <a:r>
              <a:rPr lang="en-US" dirty="0"/>
              <a:t>​</a:t>
            </a:r>
          </a:p>
          <a:p>
            <a:pPr fontAlgn="base"/>
            <a:r>
              <a:rPr lang="en-US" b="1" dirty="0"/>
              <a:t>Todd Helms</a:t>
            </a:r>
            <a:endParaRPr lang="en-US" dirty="0"/>
          </a:p>
          <a:p>
            <a:pPr fontAlgn="base"/>
            <a:r>
              <a:rPr lang="en-US" dirty="0"/>
              <a:t>Director of New School Development</a:t>
            </a:r>
          </a:p>
          <a:p>
            <a:pPr fontAlgn="base"/>
            <a:r>
              <a:rPr lang="en-US" dirty="0"/>
              <a:t>Director of Athletics</a:t>
            </a:r>
          </a:p>
          <a:p>
            <a:pPr fontAlgn="base"/>
            <a:r>
              <a:rPr lang="en-US" dirty="0"/>
              <a:t>​</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xmlns="" id="{C06A1D42-CF9A-4465-9BF3-36B083C277B1}"/>
              </a:ext>
            </a:extLst>
          </p:cNvPr>
          <p:cNvSpPr txBox="1"/>
          <p:nvPr/>
        </p:nvSpPr>
        <p:spPr>
          <a:xfrm>
            <a:off x="5055524" y="2399302"/>
            <a:ext cx="3053541" cy="3970318"/>
          </a:xfrm>
          <a:prstGeom prst="rect">
            <a:avLst/>
          </a:prstGeom>
          <a:noFill/>
        </p:spPr>
        <p:txBody>
          <a:bodyPr wrap="square" rtlCol="0">
            <a:spAutoFit/>
          </a:bodyPr>
          <a:lstStyle/>
          <a:p>
            <a:pPr fontAlgn="base"/>
            <a:r>
              <a:rPr lang="en-US" b="1" dirty="0"/>
              <a:t>Andy Patrick</a:t>
            </a:r>
            <a:endParaRPr lang="en-US" dirty="0"/>
          </a:p>
          <a:p>
            <a:pPr fontAlgn="base"/>
            <a:r>
              <a:rPr lang="en-US" dirty="0"/>
              <a:t>Director of Accountability</a:t>
            </a:r>
          </a:p>
          <a:p>
            <a:pPr fontAlgn="base"/>
            <a:r>
              <a:rPr lang="en-US" dirty="0"/>
              <a:t>and Compliance</a:t>
            </a:r>
          </a:p>
          <a:p>
            <a:pPr fontAlgn="base"/>
            <a:r>
              <a:rPr lang="en-US" dirty="0"/>
              <a:t>​</a:t>
            </a:r>
          </a:p>
          <a:p>
            <a:pPr fontAlgn="base"/>
            <a:r>
              <a:rPr lang="en-US" b="1" dirty="0" err="1"/>
              <a:t>Ahna</a:t>
            </a:r>
            <a:r>
              <a:rPr lang="en-US" b="1" dirty="0"/>
              <a:t> D'Angelo</a:t>
            </a:r>
            <a:endParaRPr lang="en-US" dirty="0"/>
          </a:p>
          <a:p>
            <a:pPr fontAlgn="base"/>
            <a:r>
              <a:rPr lang="en-US" dirty="0"/>
              <a:t>Human Resources</a:t>
            </a:r>
          </a:p>
          <a:p>
            <a:pPr fontAlgn="base"/>
            <a:r>
              <a:rPr lang="en-US" dirty="0"/>
              <a:t>​</a:t>
            </a:r>
          </a:p>
          <a:p>
            <a:pPr fontAlgn="base"/>
            <a:r>
              <a:rPr lang="en-US" b="1" dirty="0"/>
              <a:t>Linda Miller</a:t>
            </a:r>
            <a:endParaRPr lang="en-US" dirty="0"/>
          </a:p>
          <a:p>
            <a:pPr fontAlgn="base"/>
            <a:r>
              <a:rPr lang="en-US" dirty="0"/>
              <a:t>Marketing and Administrative Liaison</a:t>
            </a:r>
          </a:p>
          <a:p>
            <a:pPr fontAlgn="base"/>
            <a:r>
              <a:rPr lang="en-US" dirty="0"/>
              <a:t>​</a:t>
            </a:r>
          </a:p>
          <a:p>
            <a:pPr fontAlgn="base"/>
            <a:r>
              <a:rPr lang="en-US" b="1" dirty="0"/>
              <a:t>Laurie Jensen</a:t>
            </a:r>
            <a:endParaRPr lang="en-US" dirty="0"/>
          </a:p>
          <a:p>
            <a:pPr fontAlgn="base"/>
            <a:r>
              <a:rPr lang="en-US" dirty="0"/>
              <a:t>Accountant</a:t>
            </a:r>
          </a:p>
          <a:p>
            <a:pPr fontAlgn="base"/>
            <a:r>
              <a:rPr lang="en-US" dirty="0"/>
              <a:t>​</a:t>
            </a:r>
          </a:p>
        </p:txBody>
      </p:sp>
      <p:sp>
        <p:nvSpPr>
          <p:cNvPr id="7" name="TextBox 6">
            <a:extLst>
              <a:ext uri="{FF2B5EF4-FFF2-40B4-BE49-F238E27FC236}">
                <a16:creationId xmlns:a16="http://schemas.microsoft.com/office/drawing/2014/main" xmlns="" id="{7AAAF908-E015-4808-818C-081DE405CD4E}"/>
              </a:ext>
            </a:extLst>
          </p:cNvPr>
          <p:cNvSpPr txBox="1"/>
          <p:nvPr/>
        </p:nvSpPr>
        <p:spPr>
          <a:xfrm>
            <a:off x="9098282" y="2399302"/>
            <a:ext cx="2255518" cy="3139321"/>
          </a:xfrm>
          <a:prstGeom prst="rect">
            <a:avLst/>
          </a:prstGeom>
          <a:noFill/>
        </p:spPr>
        <p:txBody>
          <a:bodyPr wrap="square" rtlCol="0">
            <a:spAutoFit/>
          </a:bodyPr>
          <a:lstStyle/>
          <a:p>
            <a:pPr fontAlgn="base"/>
            <a:r>
              <a:rPr lang="en-US" b="1" dirty="0"/>
              <a:t>Jack Frost</a:t>
            </a:r>
            <a:endParaRPr lang="en-US" dirty="0"/>
          </a:p>
          <a:p>
            <a:pPr fontAlgn="base"/>
            <a:r>
              <a:rPr lang="en-US" dirty="0"/>
              <a:t>LCA Project Coordinator</a:t>
            </a:r>
          </a:p>
          <a:p>
            <a:pPr fontAlgn="base"/>
            <a:r>
              <a:rPr lang="en-US" dirty="0"/>
              <a:t>​</a:t>
            </a:r>
          </a:p>
          <a:p>
            <a:pPr fontAlgn="base"/>
            <a:r>
              <a:rPr lang="en-US" b="1" dirty="0"/>
              <a:t>Anthony Hutchinson</a:t>
            </a:r>
            <a:endParaRPr lang="en-US" dirty="0"/>
          </a:p>
          <a:p>
            <a:pPr fontAlgn="base"/>
            <a:r>
              <a:rPr lang="en-US" dirty="0"/>
              <a:t>LCA Diversity Coordinator</a:t>
            </a:r>
          </a:p>
          <a:p>
            <a:pPr fontAlgn="base"/>
            <a:r>
              <a:rPr lang="en-US" dirty="0"/>
              <a:t>​</a:t>
            </a:r>
          </a:p>
          <a:p>
            <a:pPr fontAlgn="base"/>
            <a:r>
              <a:rPr lang="en-US" b="1" dirty="0"/>
              <a:t>Rhonda Bayer</a:t>
            </a:r>
            <a:endParaRPr lang="en-US" dirty="0"/>
          </a:p>
          <a:p>
            <a:pPr fontAlgn="base"/>
            <a:r>
              <a:rPr lang="en-US" dirty="0"/>
              <a:t>LCA Enrollment Coordinator</a:t>
            </a:r>
          </a:p>
        </p:txBody>
      </p:sp>
      <p:pic>
        <p:nvPicPr>
          <p:cNvPr id="8" name="Picture 7">
            <a:extLst>
              <a:ext uri="{FF2B5EF4-FFF2-40B4-BE49-F238E27FC236}">
                <a16:creationId xmlns:a16="http://schemas.microsoft.com/office/drawing/2014/main" xmlns="" id="{157FCA77-0277-41A6-B1D6-2A1362890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5661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A26BC-5C11-48FB-BB43-10A87B0729DB}"/>
              </a:ext>
            </a:extLst>
          </p:cNvPr>
          <p:cNvSpPr>
            <a:spLocks noGrp="1"/>
          </p:cNvSpPr>
          <p:nvPr>
            <p:ph type="title"/>
          </p:nvPr>
        </p:nvSpPr>
        <p:spPr/>
        <p:txBody>
          <a:bodyPr/>
          <a:lstStyle/>
          <a:p>
            <a:pPr algn="ctr"/>
            <a:r>
              <a:rPr lang="en-US" dirty="0"/>
              <a:t>LCA Planning Board</a:t>
            </a:r>
          </a:p>
        </p:txBody>
      </p:sp>
      <p:sp>
        <p:nvSpPr>
          <p:cNvPr id="3" name="Content Placeholder 2">
            <a:extLst>
              <a:ext uri="{FF2B5EF4-FFF2-40B4-BE49-F238E27FC236}">
                <a16:creationId xmlns:a16="http://schemas.microsoft.com/office/drawing/2014/main" xmlns="" id="{B83A8F05-967E-40B3-B574-E2D7F3ADAA30}"/>
              </a:ext>
            </a:extLst>
          </p:cNvPr>
          <p:cNvSpPr>
            <a:spLocks noGrp="1"/>
          </p:cNvSpPr>
          <p:nvPr>
            <p:ph idx="1"/>
          </p:nvPr>
        </p:nvSpPr>
        <p:spPr>
          <a:xfrm>
            <a:off x="838200" y="2777835"/>
            <a:ext cx="4274127" cy="3046987"/>
          </a:xfrm>
        </p:spPr>
        <p:txBody>
          <a:bodyPr>
            <a:normAutofit fontScale="85000" lnSpcReduction="20000"/>
          </a:bodyPr>
          <a:lstStyle/>
          <a:p>
            <a:pPr marL="0" indent="0" fontAlgn="base">
              <a:buNone/>
            </a:pPr>
            <a:r>
              <a:rPr lang="en-US" dirty="0"/>
              <a:t>Marc Hull </a:t>
            </a:r>
          </a:p>
          <a:p>
            <a:pPr marL="0" indent="0" fontAlgn="base">
              <a:buNone/>
            </a:pPr>
            <a:r>
              <a:rPr lang="en-US" dirty="0"/>
              <a:t>(marchull44@gmail.com)​</a:t>
            </a:r>
          </a:p>
          <a:p>
            <a:pPr marL="0" indent="0" fontAlgn="base">
              <a:buNone/>
            </a:pPr>
            <a:endParaRPr lang="en-US" dirty="0"/>
          </a:p>
          <a:p>
            <a:pPr marL="0" indent="0" fontAlgn="base">
              <a:buNone/>
            </a:pPr>
            <a:r>
              <a:rPr lang="en-US" dirty="0"/>
              <a:t>Charles </a:t>
            </a:r>
            <a:r>
              <a:rPr lang="en-US" dirty="0" err="1"/>
              <a:t>Kizer</a:t>
            </a:r>
            <a:r>
              <a:rPr lang="en-US" dirty="0"/>
              <a:t> </a:t>
            </a:r>
          </a:p>
          <a:p>
            <a:pPr marL="0" indent="0" fontAlgn="base">
              <a:buNone/>
            </a:pPr>
            <a:r>
              <a:rPr lang="en-US" dirty="0"/>
              <a:t>(charleskizer1@gmail.com)</a:t>
            </a:r>
          </a:p>
          <a:p>
            <a:pPr marL="0" indent="0" fontAlgn="base">
              <a:buNone/>
            </a:pPr>
            <a:endParaRPr lang="en-US" dirty="0"/>
          </a:p>
          <a:p>
            <a:pPr marL="0" indent="0" fontAlgn="base">
              <a:buNone/>
            </a:pPr>
            <a:r>
              <a:rPr lang="en-US" dirty="0"/>
              <a:t>Daniel Hopper </a:t>
            </a:r>
          </a:p>
          <a:p>
            <a:pPr marL="0" indent="0" fontAlgn="base">
              <a:buNone/>
            </a:pPr>
            <a:r>
              <a:rPr lang="en-US" dirty="0"/>
              <a:t>(daniel.hopper25@gmail.com)</a:t>
            </a:r>
          </a:p>
        </p:txBody>
      </p:sp>
      <p:sp>
        <p:nvSpPr>
          <p:cNvPr id="4" name="TextBox 3">
            <a:extLst>
              <a:ext uri="{FF2B5EF4-FFF2-40B4-BE49-F238E27FC236}">
                <a16:creationId xmlns:a16="http://schemas.microsoft.com/office/drawing/2014/main" xmlns="" id="{58A81FED-D40A-4876-AC33-F7C55ED39D50}"/>
              </a:ext>
            </a:extLst>
          </p:cNvPr>
          <p:cNvSpPr txBox="1"/>
          <p:nvPr/>
        </p:nvSpPr>
        <p:spPr>
          <a:xfrm>
            <a:off x="7225146" y="2777834"/>
            <a:ext cx="4128654" cy="3046988"/>
          </a:xfrm>
          <a:prstGeom prst="rect">
            <a:avLst/>
          </a:prstGeom>
          <a:noFill/>
        </p:spPr>
        <p:txBody>
          <a:bodyPr wrap="square" rtlCol="0">
            <a:spAutoFit/>
          </a:bodyPr>
          <a:lstStyle/>
          <a:p>
            <a:pPr fontAlgn="base"/>
            <a:r>
              <a:rPr lang="en-US" sz="2400" dirty="0"/>
              <a:t>Joanna Harris </a:t>
            </a:r>
          </a:p>
          <a:p>
            <a:pPr fontAlgn="base"/>
            <a:r>
              <a:rPr lang="en-US" sz="2400" dirty="0"/>
              <a:t>(joannapharris@yahoo.com)</a:t>
            </a:r>
          </a:p>
          <a:p>
            <a:pPr fontAlgn="base"/>
            <a:endParaRPr lang="en-US" sz="2400" dirty="0"/>
          </a:p>
          <a:p>
            <a:pPr fontAlgn="base"/>
            <a:r>
              <a:rPr lang="en-US" sz="2400" dirty="0"/>
              <a:t>Julie Paquette </a:t>
            </a:r>
          </a:p>
          <a:p>
            <a:pPr fontAlgn="base"/>
            <a:r>
              <a:rPr lang="en-US" sz="2400" dirty="0"/>
              <a:t>(</a:t>
            </a:r>
            <a:r>
              <a:rPr lang="en-US" sz="2400" dirty="0" err="1"/>
              <a:t>jpaquette@mbd.solutions</a:t>
            </a:r>
            <a:r>
              <a:rPr lang="en-US" sz="2400" dirty="0"/>
              <a:t>)</a:t>
            </a:r>
          </a:p>
          <a:p>
            <a:pPr fontAlgn="base"/>
            <a:endParaRPr lang="en-US" sz="2400" dirty="0"/>
          </a:p>
          <a:p>
            <a:pPr fontAlgn="base"/>
            <a:r>
              <a:rPr lang="en-US" sz="2400" dirty="0"/>
              <a:t>David Stringer </a:t>
            </a:r>
          </a:p>
          <a:p>
            <a:pPr fontAlgn="base"/>
            <a:r>
              <a:rPr lang="en-US" sz="2400" dirty="0"/>
              <a:t>(dstringer@insigniagroup.com)</a:t>
            </a:r>
          </a:p>
        </p:txBody>
      </p:sp>
      <p:sp>
        <p:nvSpPr>
          <p:cNvPr id="6" name="TextBox 5">
            <a:extLst>
              <a:ext uri="{FF2B5EF4-FFF2-40B4-BE49-F238E27FC236}">
                <a16:creationId xmlns:a16="http://schemas.microsoft.com/office/drawing/2014/main" xmlns="" id="{187D7756-9BA9-4BBB-843C-70341808F241}"/>
              </a:ext>
            </a:extLst>
          </p:cNvPr>
          <p:cNvSpPr txBox="1"/>
          <p:nvPr/>
        </p:nvSpPr>
        <p:spPr>
          <a:xfrm flipH="1">
            <a:off x="4031673" y="1691121"/>
            <a:ext cx="4128653" cy="830997"/>
          </a:xfrm>
          <a:prstGeom prst="rect">
            <a:avLst/>
          </a:prstGeom>
          <a:noFill/>
        </p:spPr>
        <p:txBody>
          <a:bodyPr wrap="square" rtlCol="0">
            <a:spAutoFit/>
          </a:bodyPr>
          <a:lstStyle/>
          <a:p>
            <a:pPr fontAlgn="base"/>
            <a:r>
              <a:rPr lang="en-US" sz="2400" dirty="0"/>
              <a:t>Chair - Stephanie Burton (sburtonrealestate@gmail.com)</a:t>
            </a:r>
          </a:p>
        </p:txBody>
      </p:sp>
      <p:pic>
        <p:nvPicPr>
          <p:cNvPr id="7" name="Picture 6">
            <a:extLst>
              <a:ext uri="{FF2B5EF4-FFF2-40B4-BE49-F238E27FC236}">
                <a16:creationId xmlns:a16="http://schemas.microsoft.com/office/drawing/2014/main" xmlns="" id="{40AFDCCF-BE7B-41AB-9948-AFCEBAD76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04743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F08AF-D98A-41C1-95AF-B28025974B2C}"/>
              </a:ext>
            </a:extLst>
          </p:cNvPr>
          <p:cNvSpPr>
            <a:spLocks noGrp="1"/>
          </p:cNvSpPr>
          <p:nvPr>
            <p:ph type="title"/>
          </p:nvPr>
        </p:nvSpPr>
        <p:spPr/>
        <p:txBody>
          <a:bodyPr/>
          <a:lstStyle/>
          <a:p>
            <a:pPr algn="ctr"/>
            <a:r>
              <a:rPr lang="en-US" dirty="0"/>
              <a:t>LCA Vision</a:t>
            </a:r>
          </a:p>
        </p:txBody>
      </p:sp>
      <p:sp>
        <p:nvSpPr>
          <p:cNvPr id="3" name="Content Placeholder 2">
            <a:extLst>
              <a:ext uri="{FF2B5EF4-FFF2-40B4-BE49-F238E27FC236}">
                <a16:creationId xmlns:a16="http://schemas.microsoft.com/office/drawing/2014/main" xmlns="" id="{C0AE4E7A-45C1-46B4-9F64-C3E7FFF63A90}"/>
              </a:ext>
            </a:extLst>
          </p:cNvPr>
          <p:cNvSpPr>
            <a:spLocks noGrp="1"/>
          </p:cNvSpPr>
          <p:nvPr>
            <p:ph idx="1"/>
          </p:nvPr>
        </p:nvSpPr>
        <p:spPr/>
        <p:txBody>
          <a:bodyPr>
            <a:normAutofit fontScale="92500" lnSpcReduction="10000"/>
          </a:bodyPr>
          <a:lstStyle/>
          <a:p>
            <a:pPr marL="0" indent="0" fontAlgn="base">
              <a:buNone/>
            </a:pPr>
            <a:r>
              <a:rPr lang="en-US" dirty="0"/>
              <a:t>Students graduate as responsible and contributing citizens; graduate with a high school diploma and transferable dual enrollment credits up to 60 transferable hours; graduate already immersed in the culture of college and therefore be ready to engage in coursework at higher levels; be provided the necessary coaching and skill development to be successful beyond high school; develop into leaders through athletic competition and service learning; attain educational, personal, and career-awareness skills in smaller (1:25 or lower) classes, benefit from a multi-ethnic community.  LCA is where parents, business partners, administrators, students, and staff work together to create an academic, physical, emotional, social, and safe environment where everyone can learn and respect one another; acquire an education through innovative techniques to enhance lifelong learning through technology and varied instructional strategies.</a:t>
            </a:r>
          </a:p>
          <a:p>
            <a:endParaRPr lang="en-US" dirty="0"/>
          </a:p>
        </p:txBody>
      </p:sp>
      <p:pic>
        <p:nvPicPr>
          <p:cNvPr id="4" name="Picture 3">
            <a:extLst>
              <a:ext uri="{FF2B5EF4-FFF2-40B4-BE49-F238E27FC236}">
                <a16:creationId xmlns:a16="http://schemas.microsoft.com/office/drawing/2014/main" xmlns="" id="{B6829003-0359-4B4E-80C3-70022F731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83898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94ADBB-EB4D-416C-875C-F1E7FE8E19DC}"/>
              </a:ext>
            </a:extLst>
          </p:cNvPr>
          <p:cNvSpPr/>
          <p:nvPr/>
        </p:nvSpPr>
        <p:spPr>
          <a:xfrm>
            <a:off x="682336" y="1413597"/>
            <a:ext cx="10416588" cy="4832092"/>
          </a:xfrm>
          <a:prstGeom prst="rect">
            <a:avLst/>
          </a:prstGeom>
        </p:spPr>
        <p:txBody>
          <a:bodyPr wrap="square">
            <a:spAutoFit/>
          </a:bodyPr>
          <a:lstStyle/>
          <a:p>
            <a:r>
              <a:rPr lang="en-US" sz="2200" dirty="0"/>
              <a:t>LCA will engage students in rigorous, in-depth academic work requiring intellectual inquiry, creativity, and critical thinking. LCA will utilize differentiated teaching strategies to include lecture, hands-on activities, and project based learning. However, LCA believes the most effective teaching strategy is to stop compartmentalizing education. All teachers will work with students to address reading, writing, and math in all their courses. Reading and writing are not solely the English department’s responsibility, just as math deficiencies are not just addressed in math classes. Teachers will work together to address deficiencies as a school and support one another in addressing issues. In addition, project-based learning during the middle years will combine standards from every discipline including public speaking which will help students understand why learning is vital to success in the 21st century.</a:t>
            </a:r>
          </a:p>
          <a:p>
            <a:r>
              <a:rPr lang="en-US" sz="2200" dirty="0"/>
              <a:t>The South Carolina Department of Education requires 120 hours of instruction to receive one high school credit.  LCA students receive 165 hours of instruction per course (credit), plus needed interventions.</a:t>
            </a:r>
          </a:p>
        </p:txBody>
      </p:sp>
      <p:sp>
        <p:nvSpPr>
          <p:cNvPr id="3" name="Title 1">
            <a:extLst>
              <a:ext uri="{FF2B5EF4-FFF2-40B4-BE49-F238E27FC236}">
                <a16:creationId xmlns:a16="http://schemas.microsoft.com/office/drawing/2014/main" xmlns="" id="{9A31A24C-D2ED-44BB-AD7C-349393AC1F26}"/>
              </a:ext>
            </a:extLst>
          </p:cNvPr>
          <p:cNvSpPr txBox="1">
            <a:spLocks/>
          </p:cNvSpPr>
          <p:nvPr/>
        </p:nvSpPr>
        <p:spPr>
          <a:xfrm>
            <a:off x="0" y="36512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Academic Model</a:t>
            </a:r>
          </a:p>
        </p:txBody>
      </p:sp>
      <p:pic>
        <p:nvPicPr>
          <p:cNvPr id="4" name="Picture 3">
            <a:extLst>
              <a:ext uri="{FF2B5EF4-FFF2-40B4-BE49-F238E27FC236}">
                <a16:creationId xmlns:a16="http://schemas.microsoft.com/office/drawing/2014/main" xmlns="" id="{59CF449C-0B2F-4322-95E8-ADF4A44EE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75049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A6F9D-15C3-471F-9BCA-E598EB1E3BFE}"/>
              </a:ext>
            </a:extLst>
          </p:cNvPr>
          <p:cNvSpPr>
            <a:spLocks noGrp="1"/>
          </p:cNvSpPr>
          <p:nvPr>
            <p:ph type="title"/>
          </p:nvPr>
        </p:nvSpPr>
        <p:spPr/>
        <p:txBody>
          <a:bodyPr/>
          <a:lstStyle/>
          <a:p>
            <a:pPr algn="ctr"/>
            <a:r>
              <a:rPr lang="en-US" dirty="0"/>
              <a:t>Athlete Focused</a:t>
            </a:r>
          </a:p>
        </p:txBody>
      </p:sp>
      <p:sp>
        <p:nvSpPr>
          <p:cNvPr id="3" name="Content Placeholder 2">
            <a:extLst>
              <a:ext uri="{FF2B5EF4-FFF2-40B4-BE49-F238E27FC236}">
                <a16:creationId xmlns:a16="http://schemas.microsoft.com/office/drawing/2014/main" xmlns="" id="{48E6DF64-2400-4AE2-86DB-1A14AB5E3221}"/>
              </a:ext>
            </a:extLst>
          </p:cNvPr>
          <p:cNvSpPr>
            <a:spLocks noGrp="1"/>
          </p:cNvSpPr>
          <p:nvPr>
            <p:ph idx="1"/>
          </p:nvPr>
        </p:nvSpPr>
        <p:spPr>
          <a:xfrm>
            <a:off x="838200" y="1881043"/>
            <a:ext cx="10515600" cy="4351338"/>
          </a:xfrm>
        </p:spPr>
        <p:txBody>
          <a:bodyPr/>
          <a:lstStyle/>
          <a:p>
            <a:pPr marL="0" indent="0">
              <a:buNone/>
            </a:pPr>
            <a:r>
              <a:rPr lang="en-US" dirty="0"/>
              <a:t>Many student-athletes struggle at the collegiate level due to the added emphasis, time, and demands of their sport and coach expectations. The LCA academic programming will eliminate much of the stress that student-athletes experience in college because of their proven collegiate track record.  Too often athletes are overlooked in the scholarship process particularly when coaches fear the student-athlete may not be able to conquer the rigors of the college academic schedule.</a:t>
            </a:r>
          </a:p>
        </p:txBody>
      </p:sp>
      <p:pic>
        <p:nvPicPr>
          <p:cNvPr id="4" name="Picture 3">
            <a:extLst>
              <a:ext uri="{FF2B5EF4-FFF2-40B4-BE49-F238E27FC236}">
                <a16:creationId xmlns:a16="http://schemas.microsoft.com/office/drawing/2014/main" xmlns="" id="{E6B8F952-3E28-47EA-8EC2-B41917785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68343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37EB2-8849-4CED-B571-64936AB4A4F3}"/>
              </a:ext>
            </a:extLst>
          </p:cNvPr>
          <p:cNvSpPr>
            <a:spLocks noGrp="1"/>
          </p:cNvSpPr>
          <p:nvPr>
            <p:ph type="title"/>
          </p:nvPr>
        </p:nvSpPr>
        <p:spPr/>
        <p:txBody>
          <a:bodyPr/>
          <a:lstStyle/>
          <a:p>
            <a:pPr algn="ctr"/>
            <a:r>
              <a:rPr lang="en-US" b="1" dirty="0"/>
              <a:t>LCA's Athletic Model</a:t>
            </a:r>
            <a:endParaRPr lang="en-US" dirty="0"/>
          </a:p>
        </p:txBody>
      </p:sp>
      <p:sp>
        <p:nvSpPr>
          <p:cNvPr id="3" name="Content Placeholder 2">
            <a:extLst>
              <a:ext uri="{FF2B5EF4-FFF2-40B4-BE49-F238E27FC236}">
                <a16:creationId xmlns:a16="http://schemas.microsoft.com/office/drawing/2014/main" xmlns="" id="{80A05B97-A62F-47F8-8F68-51CA83365423}"/>
              </a:ext>
            </a:extLst>
          </p:cNvPr>
          <p:cNvSpPr>
            <a:spLocks noGrp="1"/>
          </p:cNvSpPr>
          <p:nvPr>
            <p:ph idx="1"/>
          </p:nvPr>
        </p:nvSpPr>
        <p:spPr/>
        <p:txBody>
          <a:bodyPr>
            <a:normAutofit lnSpcReduction="10000"/>
          </a:bodyPr>
          <a:lstStyle/>
          <a:p>
            <a:pPr marL="0" indent="0" fontAlgn="base">
              <a:buNone/>
            </a:pPr>
            <a:r>
              <a:rPr lang="en-US" dirty="0"/>
              <a:t> LCA recognizes the relationship between academics and athletics; regular exercise, skill development, and interscholastic athletic competition can play critical roles in each student’s growth. This is why LCA will host an elite sports program with a goal of 30% or more of its athletes having at least one offer to play at the collegiate level. The primary  responsibility of student-athletes is their education. LCA will guide its student-athletes through the college athletics eligibility process. LCA’s academic and sports programs will nurture integrity, pride, loyalty, and character while building school spirit. In addition, students will graduate from LCA, not only academically prepared for college study, but also with college credits in place that put them closer to achieving the four-year degree while engaging in athletics in college.</a:t>
            </a:r>
          </a:p>
          <a:p>
            <a:endParaRPr lang="en-US" dirty="0"/>
          </a:p>
        </p:txBody>
      </p:sp>
      <p:pic>
        <p:nvPicPr>
          <p:cNvPr id="4" name="Picture 3">
            <a:extLst>
              <a:ext uri="{FF2B5EF4-FFF2-40B4-BE49-F238E27FC236}">
                <a16:creationId xmlns:a16="http://schemas.microsoft.com/office/drawing/2014/main" xmlns="" id="{8F37199A-A656-4514-9BDE-568249A4A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37" y="462455"/>
            <a:ext cx="1325563" cy="1325563"/>
          </a:xfrm>
          <a:prstGeom prst="rect">
            <a:avLst/>
          </a:prstGeom>
        </p:spPr>
      </p:pic>
    </p:spTree>
    <p:extLst>
      <p:ext uri="{BB962C8B-B14F-4D97-AF65-F5344CB8AC3E}">
        <p14:creationId xmlns:p14="http://schemas.microsoft.com/office/powerpoint/2010/main" val="3182831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4476</TotalTime>
  <Words>821</Words>
  <Application>Microsoft Office PowerPoint</Application>
  <PresentationFormat>Widescreen</PresentationFormat>
  <Paragraphs>235</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Legion Collegiate Academy</vt:lpstr>
      <vt:lpstr>Mission Statement</vt:lpstr>
      <vt:lpstr>PowerPoint Presentation</vt:lpstr>
      <vt:lpstr>Educational Management Organization</vt:lpstr>
      <vt:lpstr>LCA Planning Board</vt:lpstr>
      <vt:lpstr>LCA Vision</vt:lpstr>
      <vt:lpstr>PowerPoint Presentation</vt:lpstr>
      <vt:lpstr>Athlete Focused</vt:lpstr>
      <vt:lpstr>LCA's Athletic Model</vt:lpstr>
      <vt:lpstr>Architect Rendering of LCA Building</vt:lpstr>
      <vt:lpstr>Property</vt:lpstr>
      <vt:lpstr>Temp Site</vt:lpstr>
      <vt:lpstr>Athletic Enrollment</vt:lpstr>
      <vt:lpstr>Athletic Staff Administration</vt:lpstr>
      <vt:lpstr>Athletic Coaching Staff</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Midlands STEM Institute</dc:title>
  <dc:creator>Windows User</dc:creator>
  <cp:lastModifiedBy>Jan Hogan</cp:lastModifiedBy>
  <cp:revision>69</cp:revision>
  <cp:lastPrinted>2018-08-01T22:10:32Z</cp:lastPrinted>
  <dcterms:created xsi:type="dcterms:W3CDTF">2018-08-01T14:00:02Z</dcterms:created>
  <dcterms:modified xsi:type="dcterms:W3CDTF">2019-05-24T16:09:09Z</dcterms:modified>
</cp:coreProperties>
</file>